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260" r:id="rId5"/>
    <p:sldId id="263" r:id="rId6"/>
    <p:sldId id="264" r:id="rId7"/>
    <p:sldId id="265" r:id="rId8"/>
    <p:sldId id="266" r:id="rId9"/>
  </p:sldIdLst>
  <p:sldSz cx="3290888" cy="5853113"/>
  <p:notesSz cx="9144000" cy="6858000"/>
  <p:defaultTextStyle>
    <a:defPPr>
      <a:defRPr lang="en-US"/>
    </a:defPPr>
    <a:lvl1pPr marL="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1pPr>
    <a:lvl2pPr marL="13382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2pPr>
    <a:lvl3pPr marL="26764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3pPr>
    <a:lvl4pPr marL="40146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4pPr>
    <a:lvl5pPr marL="53529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D76F9A-5032-4585-8B25-9B653B2F8C4D}" v="25" dt="2022-10-12T09:41:51.240"/>
  </p1510:revLst>
</p1510:revInfo>
</file>

<file path=ppt/tableStyles.xml><?xml version="1.0" encoding="utf-8"?>
<a:tblStyleLst xmlns:a="http://schemas.openxmlformats.org/drawingml/2006/main" def="{0817EA92-75D0-4044-A80A-286907CE0DDB}">
  <a:tblStyle styleId="{0817EA92-75D0-4044-A80A-286907CE0DDB}" styleName="Sightsavers Table Sty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bg1"/>
              </a:solidFill>
            </a:ln>
          </a:left>
          <a:right>
            <a:ln w="12700" cmpd="sng">
              <a:solidFill>
                <a:schemeClr val="bg1"/>
              </a:solidFill>
            </a:ln>
          </a:right>
          <a:top>
            <a:ln w="12700" cmpd="sng">
              <a:solidFill>
                <a:schemeClr val="bg1"/>
              </a:solidFill>
            </a:ln>
          </a:top>
          <a:bottom>
            <a:ln w="12700" cmpd="sng">
              <a:solidFill>
                <a:schemeClr val="bg1"/>
              </a:solidFill>
            </a:ln>
          </a:bottom>
          <a:insideH>
            <a:ln w="12700" cmpd="sng">
              <a:solidFill>
                <a:schemeClr val="bg1"/>
              </a:solidFill>
            </a:ln>
          </a:insideH>
          <a:insideV>
            <a:ln w="12700" cmpd="sng">
              <a:solidFill>
                <a:schemeClr val="bg1"/>
              </a:solidFill>
            </a:ln>
          </a:insideV>
        </a:tcBdr>
        <a:fill>
          <a:solidFill>
            <a:schemeClr val="bg2"/>
          </a:solidFill>
        </a:fill>
      </a:tcStyle>
    </a:wholeTbl>
    <a:band1H>
      <a:tcStyle>
        <a:tcBdr/>
        <a:fill>
          <a:solidFill>
            <a:srgbClr val="D9D9D9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9D9D9"/>
          </a:solidFill>
        </a:fill>
      </a:tcStyle>
    </a:band1V>
    <a:band2V>
      <a:tcStyle>
        <a:tcBdr/>
      </a:tcStyle>
    </a:band2V>
    <a:lastCol>
      <a:tcTxStyle>
        <a:fontRef idx="minor">
          <a:prstClr val="black"/>
        </a:fontRef>
        <a:schemeClr val="lt1"/>
      </a:tcTxStyle>
      <a:tcStyle>
        <a:tcBdr/>
        <a:fill>
          <a:solidFill>
            <a:srgbClr val="999999"/>
          </a:solidFill>
        </a:fill>
      </a:tcStyle>
    </a:lastCol>
    <a:firstCol>
      <a:tcTxStyle>
        <a:fontRef idx="minor">
          <a:prstClr val="black"/>
        </a:fontRef>
        <a:schemeClr val="dk1"/>
      </a:tcTxStyle>
      <a:tcStyle>
        <a:tcBdr/>
        <a:fill>
          <a:solidFill>
            <a:srgbClr val="999999"/>
          </a:solidFill>
        </a:fill>
      </a:tcStyle>
    </a:firstCol>
    <a:lastRow>
      <a:tcTxStyle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dk1"/>
              </a:solidFill>
            </a:ln>
          </a:top>
        </a:tcBdr>
        <a:fill>
          <a:solidFill>
            <a:srgbClr val="999999"/>
          </a:solidFill>
        </a:fill>
      </a:tcStyle>
    </a:lastRow>
    <a:firstRow>
      <a:tcTxStyle>
        <a:fontRef idx="minor">
          <a:prstClr val="black"/>
        </a:fontRef>
        <a:schemeClr val="lt1"/>
      </a:tcTxStyle>
      <a:tcStyle>
        <a:tcBdr>
          <a:bottom>
            <a:ln w="127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5220" autoAdjust="0"/>
  </p:normalViewPr>
  <p:slideViewPr>
    <p:cSldViewPr snapToGrid="0">
      <p:cViewPr varScale="1">
        <p:scale>
          <a:sx n="110" d="100"/>
          <a:sy n="110" d="100"/>
        </p:scale>
        <p:origin x="2909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15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cha Toledo" userId="1256c847-b5b1-43af-8482-ceb6fd428421" providerId="ADAL" clId="{EFD76F9A-5032-4585-8B25-9B653B2F8C4D}"/>
    <pc:docChg chg="undo custSel addSld delSld modSld modMainMaster">
      <pc:chgData name="Natacha Toledo" userId="1256c847-b5b1-43af-8482-ceb6fd428421" providerId="ADAL" clId="{EFD76F9A-5032-4585-8B25-9B653B2F8C4D}" dt="2022-10-12T09:42:23.408" v="258"/>
      <pc:docMkLst>
        <pc:docMk/>
      </pc:docMkLst>
      <pc:sldChg chg="addSp delSp modSp mod">
        <pc:chgData name="Natacha Toledo" userId="1256c847-b5b1-43af-8482-ceb6fd428421" providerId="ADAL" clId="{EFD76F9A-5032-4585-8B25-9B653B2F8C4D}" dt="2022-10-12T09:35:01.275" v="141" actId="207"/>
        <pc:sldMkLst>
          <pc:docMk/>
          <pc:sldMk cId="3889354732" sldId="263"/>
        </pc:sldMkLst>
        <pc:spChg chg="mod">
          <ac:chgData name="Natacha Toledo" userId="1256c847-b5b1-43af-8482-ceb6fd428421" providerId="ADAL" clId="{EFD76F9A-5032-4585-8B25-9B653B2F8C4D}" dt="2022-10-12T09:34:56.575" v="140" actId="207"/>
          <ac:spMkLst>
            <pc:docMk/>
            <pc:sldMk cId="3889354732" sldId="263"/>
            <ac:spMk id="3" creationId="{A2A30BA5-1F84-974E-352C-7C98DE4660FA}"/>
          </ac:spMkLst>
        </pc:spChg>
        <pc:spChg chg="mod">
          <ac:chgData name="Natacha Toledo" userId="1256c847-b5b1-43af-8482-ceb6fd428421" providerId="ADAL" clId="{EFD76F9A-5032-4585-8B25-9B653B2F8C4D}" dt="2022-10-12T09:35:01.275" v="141" actId="207"/>
          <ac:spMkLst>
            <pc:docMk/>
            <pc:sldMk cId="3889354732" sldId="263"/>
            <ac:spMk id="4" creationId="{07675943-6562-832C-4AD4-7CBE63C2CFA3}"/>
          </ac:spMkLst>
        </pc:spChg>
        <pc:spChg chg="ord">
          <ac:chgData name="Natacha Toledo" userId="1256c847-b5b1-43af-8482-ceb6fd428421" providerId="ADAL" clId="{EFD76F9A-5032-4585-8B25-9B653B2F8C4D}" dt="2022-09-30T13:20:24.083" v="135" actId="167"/>
          <ac:spMkLst>
            <pc:docMk/>
            <pc:sldMk cId="3889354732" sldId="263"/>
            <ac:spMk id="20" creationId="{ED8BCE66-5AFE-E928-3BE8-0ACF7AAFC3EC}"/>
          </ac:spMkLst>
        </pc:spChg>
        <pc:grpChg chg="add mod">
          <ac:chgData name="Natacha Toledo" userId="1256c847-b5b1-43af-8482-ceb6fd428421" providerId="ADAL" clId="{EFD76F9A-5032-4585-8B25-9B653B2F8C4D}" dt="2022-10-12T09:34:50.469" v="139" actId="1076"/>
          <ac:grpSpMkLst>
            <pc:docMk/>
            <pc:sldMk cId="3889354732" sldId="263"/>
            <ac:grpSpMk id="2" creationId="{0F6B3599-C745-AD87-DEA5-898CF6116CEF}"/>
          </ac:grpSpMkLst>
        </pc:grpChg>
        <pc:picChg chg="add del mod ord">
          <ac:chgData name="Natacha Toledo" userId="1256c847-b5b1-43af-8482-ceb6fd428421" providerId="ADAL" clId="{EFD76F9A-5032-4585-8B25-9B653B2F8C4D}" dt="2022-09-30T13:16:16.545" v="98" actId="478"/>
          <ac:picMkLst>
            <pc:docMk/>
            <pc:sldMk cId="3889354732" sldId="263"/>
            <ac:picMk id="2" creationId="{828EA1C4-A084-270C-A35B-8BCA4C9AA8F4}"/>
          </ac:picMkLst>
        </pc:picChg>
        <pc:picChg chg="mod ord modCrop">
          <ac:chgData name="Natacha Toledo" userId="1256c847-b5b1-43af-8482-ceb6fd428421" providerId="ADAL" clId="{EFD76F9A-5032-4585-8B25-9B653B2F8C4D}" dt="2022-09-30T13:20:20.130" v="134" actId="34135"/>
          <ac:picMkLst>
            <pc:docMk/>
            <pc:sldMk cId="3889354732" sldId="263"/>
            <ac:picMk id="6" creationId="{BB134E2D-A67C-3B67-E722-0BE11AAE02B4}"/>
          </ac:picMkLst>
        </pc:picChg>
        <pc:picChg chg="mod">
          <ac:chgData name="Natacha Toledo" userId="1256c847-b5b1-43af-8482-ceb6fd428421" providerId="ADAL" clId="{EFD76F9A-5032-4585-8B25-9B653B2F8C4D}" dt="2022-09-30T13:15:48.216" v="93" actId="14100"/>
          <ac:picMkLst>
            <pc:docMk/>
            <pc:sldMk cId="3889354732" sldId="263"/>
            <ac:picMk id="7" creationId="{EF19E6A7-D762-43BA-EB54-04809D3BE8D5}"/>
          </ac:picMkLst>
        </pc:picChg>
        <pc:picChg chg="mod">
          <ac:chgData name="Natacha Toledo" userId="1256c847-b5b1-43af-8482-ceb6fd428421" providerId="ADAL" clId="{EFD76F9A-5032-4585-8B25-9B653B2F8C4D}" dt="2022-09-30T13:20:16.585" v="133" actId="34135"/>
          <ac:picMkLst>
            <pc:docMk/>
            <pc:sldMk cId="3889354732" sldId="263"/>
            <ac:picMk id="11" creationId="{76A856D2-0631-D4B0-1562-C96EB3EBE1EA}"/>
          </ac:picMkLst>
        </pc:picChg>
      </pc:sldChg>
      <pc:sldChg chg="addSp delSp modSp add mod modClrScheme chgLayout">
        <pc:chgData name="Natacha Toledo" userId="1256c847-b5b1-43af-8482-ceb6fd428421" providerId="ADAL" clId="{EFD76F9A-5032-4585-8B25-9B653B2F8C4D}" dt="2022-10-12T09:35:32.461" v="145" actId="207"/>
        <pc:sldMkLst>
          <pc:docMk/>
          <pc:sldMk cId="1937549307" sldId="264"/>
        </pc:sldMkLst>
        <pc:spChg chg="add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2" creationId="{4268D032-F60C-F6BD-CE11-BC16ED47269E}"/>
          </ac:spMkLst>
        </pc:spChg>
        <pc:spChg chg="add mod ord">
          <ac:chgData name="Natacha Toledo" userId="1256c847-b5b1-43af-8482-ceb6fd428421" providerId="ADAL" clId="{EFD76F9A-5032-4585-8B25-9B653B2F8C4D}" dt="2022-09-30T13:20:09.980" v="132" actId="167"/>
          <ac:spMkLst>
            <pc:docMk/>
            <pc:sldMk cId="1937549307" sldId="264"/>
            <ac:spMk id="3" creationId="{1115A546-D628-67A7-4B82-17E9721D5136}"/>
          </ac:spMkLst>
        </pc:spChg>
        <pc:spChg chg="mod">
          <ac:chgData name="Natacha Toledo" userId="1256c847-b5b1-43af-8482-ceb6fd428421" providerId="ADAL" clId="{EFD76F9A-5032-4585-8B25-9B653B2F8C4D}" dt="2022-10-12T09:35:32.461" v="145" actId="207"/>
          <ac:spMkLst>
            <pc:docMk/>
            <pc:sldMk cId="1937549307" sldId="264"/>
            <ac:spMk id="4" creationId="{E884CEF6-3320-58E6-476E-1D9F2E81EEF0}"/>
          </ac:spMkLst>
        </pc:spChg>
        <pc:spChg chg="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5" creationId="{29695A25-731C-9C0A-0707-368DB7F9B155}"/>
          </ac:spMkLst>
        </pc:spChg>
        <pc:spChg chg="mod">
          <ac:chgData name="Natacha Toledo" userId="1256c847-b5b1-43af-8482-ceb6fd428421" providerId="ADAL" clId="{EFD76F9A-5032-4585-8B25-9B653B2F8C4D}" dt="2022-10-12T09:35:27.952" v="144" actId="207"/>
          <ac:spMkLst>
            <pc:docMk/>
            <pc:sldMk cId="1937549307" sldId="264"/>
            <ac:spMk id="9" creationId="{77BEE61E-C534-BEBB-4A50-43F74FF526AA}"/>
          </ac:spMkLst>
        </pc:spChg>
        <pc:spChg chg="del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19" creationId="{C9A98478-D26A-A713-8B3C-AF00F64ABDC8}"/>
          </ac:spMkLst>
        </pc:spChg>
        <pc:spChg chg="del mod ord">
          <ac:chgData name="Natacha Toledo" userId="1256c847-b5b1-43af-8482-ceb6fd428421" providerId="ADAL" clId="{EFD76F9A-5032-4585-8B25-9B653B2F8C4D}" dt="2022-09-30T13:19:57.553" v="129" actId="700"/>
          <ac:spMkLst>
            <pc:docMk/>
            <pc:sldMk cId="1937549307" sldId="264"/>
            <ac:spMk id="20" creationId="{ED8BCE66-5AFE-E928-3BE8-0ACF7AAFC3EC}"/>
          </ac:spMkLst>
        </pc:spChg>
        <pc:grpChg chg="add mod">
          <ac:chgData name="Natacha Toledo" userId="1256c847-b5b1-43af-8482-ceb6fd428421" providerId="ADAL" clId="{EFD76F9A-5032-4585-8B25-9B653B2F8C4D}" dt="2022-10-12T09:35:27.952" v="144" actId="207"/>
          <ac:grpSpMkLst>
            <pc:docMk/>
            <pc:sldMk cId="1937549307" sldId="264"/>
            <ac:grpSpMk id="3" creationId="{FF472B89-25D2-51F9-7F7F-B23D090F4496}"/>
          </ac:grpSpMkLst>
        </pc:grpChg>
        <pc:picChg chg="mod">
          <ac:chgData name="Natacha Toledo" userId="1256c847-b5b1-43af-8482-ceb6fd428421" providerId="ADAL" clId="{EFD76F9A-5032-4585-8B25-9B653B2F8C4D}" dt="2022-09-30T13:20:07.286" v="131" actId="34135"/>
          <ac:picMkLst>
            <pc:docMk/>
            <pc:sldMk cId="1937549307" sldId="264"/>
            <ac:picMk id="6" creationId="{BB134E2D-A67C-3B67-E722-0BE11AAE02B4}"/>
          </ac:picMkLst>
        </pc:picChg>
        <pc:picChg chg="mod">
          <ac:chgData name="Natacha Toledo" userId="1256c847-b5b1-43af-8482-ceb6fd428421" providerId="ADAL" clId="{EFD76F9A-5032-4585-8B25-9B653B2F8C4D}" dt="2022-09-30T13:20:02.955" v="130" actId="34135"/>
          <ac:picMkLst>
            <pc:docMk/>
            <pc:sldMk cId="1937549307" sldId="264"/>
            <ac:picMk id="11" creationId="{76A856D2-0631-D4B0-1562-C96EB3EBE1EA}"/>
          </ac:picMkLst>
        </pc:picChg>
      </pc:sldChg>
      <pc:sldChg chg="addSp delSp modSp add del mod modClrScheme chgLayout">
        <pc:chgData name="Natacha Toledo" userId="1256c847-b5b1-43af-8482-ceb6fd428421" providerId="ADAL" clId="{EFD76F9A-5032-4585-8B25-9B653B2F8C4D}" dt="2022-09-30T13:19:01.668" v="124" actId="47"/>
        <pc:sldMkLst>
          <pc:docMk/>
          <pc:sldMk cId="3597285073" sldId="264"/>
        </pc:sldMkLst>
        <pc:spChg chg="add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2" creationId="{32F6B873-9302-B3EA-6AF1-71A42CE82D38}"/>
          </ac:spMkLst>
        </pc:spChg>
        <pc:spChg chg="add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3" creationId="{75D3790C-D01A-924B-B7D2-421D924567BA}"/>
          </ac:spMkLst>
        </pc:spChg>
        <pc:spChg chg="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5" creationId="{29695A25-731C-9C0A-0707-368DB7F9B155}"/>
          </ac:spMkLst>
        </pc:spChg>
        <pc:spChg chg="del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19" creationId="{C9A98478-D26A-A713-8B3C-AF00F64ABDC8}"/>
          </ac:spMkLst>
        </pc:spChg>
        <pc:spChg chg="del mod ord">
          <ac:chgData name="Natacha Toledo" userId="1256c847-b5b1-43af-8482-ceb6fd428421" providerId="ADAL" clId="{EFD76F9A-5032-4585-8B25-9B653B2F8C4D}" dt="2022-09-30T13:18:50.848" v="122" actId="700"/>
          <ac:spMkLst>
            <pc:docMk/>
            <pc:sldMk cId="3597285073" sldId="264"/>
            <ac:spMk id="20" creationId="{ED8BCE66-5AFE-E928-3BE8-0ACF7AAFC3EC}"/>
          </ac:spMkLst>
        </pc:spChg>
        <pc:picChg chg="del">
          <ac:chgData name="Natacha Toledo" userId="1256c847-b5b1-43af-8482-ceb6fd428421" providerId="ADAL" clId="{EFD76F9A-5032-4585-8B25-9B653B2F8C4D}" dt="2022-09-30T13:18:59.065" v="123" actId="478"/>
          <ac:picMkLst>
            <pc:docMk/>
            <pc:sldMk cId="3597285073" sldId="264"/>
            <ac:picMk id="6" creationId="{BB134E2D-A67C-3B67-E722-0BE11AAE02B4}"/>
          </ac:picMkLst>
        </pc:picChg>
      </pc:sldChg>
      <pc:sldChg chg="del">
        <pc:chgData name="Natacha Toledo" userId="1256c847-b5b1-43af-8482-ceb6fd428421" providerId="ADAL" clId="{EFD76F9A-5032-4585-8B25-9B653B2F8C4D}" dt="2022-09-30T13:16:37.707" v="103" actId="47"/>
        <pc:sldMkLst>
          <pc:docMk/>
          <pc:sldMk cId="3956427267" sldId="264"/>
        </pc:sldMkLst>
      </pc:sldChg>
      <pc:sldChg chg="del">
        <pc:chgData name="Natacha Toledo" userId="1256c847-b5b1-43af-8482-ceb6fd428421" providerId="ADAL" clId="{EFD76F9A-5032-4585-8B25-9B653B2F8C4D}" dt="2022-09-30T13:11:07.481" v="16" actId="47"/>
        <pc:sldMkLst>
          <pc:docMk/>
          <pc:sldMk cId="3035862977" sldId="265"/>
        </pc:sldMkLst>
      </pc:sldChg>
      <pc:sldChg chg="addSp modSp mod">
        <pc:chgData name="Natacha Toledo" userId="1256c847-b5b1-43af-8482-ceb6fd428421" providerId="ADAL" clId="{EFD76F9A-5032-4585-8B25-9B653B2F8C4D}" dt="2022-10-12T09:42:23.408" v="258"/>
        <pc:sldMkLst>
          <pc:docMk/>
          <pc:sldMk cId="3625320584" sldId="265"/>
        </pc:sldMkLst>
        <pc:spChg chg="mod">
          <ac:chgData name="Natacha Toledo" userId="1256c847-b5b1-43af-8482-ceb6fd428421" providerId="ADAL" clId="{EFD76F9A-5032-4585-8B25-9B653B2F8C4D}" dt="2022-10-12T09:35:22.884" v="143"/>
          <ac:spMkLst>
            <pc:docMk/>
            <pc:sldMk cId="3625320584" sldId="265"/>
            <ac:spMk id="3" creationId="{AD8DAE22-7089-BEDC-CE77-0BCE379F92AD}"/>
          </ac:spMkLst>
        </pc:spChg>
        <pc:spChg chg="mod">
          <ac:chgData name="Natacha Toledo" userId="1256c847-b5b1-43af-8482-ceb6fd428421" providerId="ADAL" clId="{EFD76F9A-5032-4585-8B25-9B653B2F8C4D}" dt="2022-10-12T09:35:22.884" v="143"/>
          <ac:spMkLst>
            <pc:docMk/>
            <pc:sldMk cId="3625320584" sldId="265"/>
            <ac:spMk id="4" creationId="{265C590C-668B-08A1-76D5-CF96F5AA7A22}"/>
          </ac:spMkLst>
        </pc:spChg>
        <pc:grpChg chg="add mod">
          <ac:chgData name="Natacha Toledo" userId="1256c847-b5b1-43af-8482-ceb6fd428421" providerId="ADAL" clId="{EFD76F9A-5032-4585-8B25-9B653B2F8C4D}" dt="2022-10-12T09:35:22.884" v="143"/>
          <ac:grpSpMkLst>
            <pc:docMk/>
            <pc:sldMk cId="3625320584" sldId="265"/>
            <ac:grpSpMk id="2" creationId="{3893978E-19A4-6E60-EFB8-8B6DD33972D8}"/>
          </ac:grpSpMkLst>
        </pc:grpChg>
        <pc:picChg chg="mod">
          <ac:chgData name="Natacha Toledo" userId="1256c847-b5b1-43af-8482-ceb6fd428421" providerId="ADAL" clId="{EFD76F9A-5032-4585-8B25-9B653B2F8C4D}" dt="2022-10-12T09:42:23.408" v="258"/>
          <ac:picMkLst>
            <pc:docMk/>
            <pc:sldMk cId="3625320584" sldId="265"/>
            <ac:picMk id="11" creationId="{76A856D2-0631-D4B0-1562-C96EB3EBE1EA}"/>
          </ac:picMkLst>
        </pc:picChg>
      </pc:sldChg>
      <pc:sldChg chg="addSp delSp modSp mod">
        <pc:chgData name="Natacha Toledo" userId="1256c847-b5b1-43af-8482-ceb6fd428421" providerId="ADAL" clId="{EFD76F9A-5032-4585-8B25-9B653B2F8C4D}" dt="2022-10-12T09:42:08.877" v="239"/>
        <pc:sldMkLst>
          <pc:docMk/>
          <pc:sldMk cId="3778324617" sldId="266"/>
        </pc:sldMkLst>
        <pc:spChg chg="mod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2" creationId="{4268D032-F60C-F6BD-CE11-BC16ED47269E}"/>
          </ac:spMkLst>
        </pc:spChg>
        <pc:spChg chg="add del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3" creationId="{1115A546-D628-67A7-4B82-17E9721D5136}"/>
          </ac:spMkLst>
        </pc:spChg>
        <pc:spChg chg="mod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5" creationId="{29695A25-731C-9C0A-0707-368DB7F9B155}"/>
          </ac:spMkLst>
        </pc:spChg>
        <pc:spChg chg="mod">
          <ac:chgData name="Natacha Toledo" userId="1256c847-b5b1-43af-8482-ceb6fd428421" providerId="ADAL" clId="{EFD76F9A-5032-4585-8B25-9B653B2F8C4D}" dt="2022-10-12T09:35:39.236" v="146"/>
          <ac:spMkLst>
            <pc:docMk/>
            <pc:sldMk cId="3778324617" sldId="266"/>
            <ac:spMk id="8" creationId="{5D30A0F8-498F-F55F-F4C4-8B768065603F}"/>
          </ac:spMkLst>
        </pc:spChg>
        <pc:spChg chg="mod">
          <ac:chgData name="Natacha Toledo" userId="1256c847-b5b1-43af-8482-ceb6fd428421" providerId="ADAL" clId="{EFD76F9A-5032-4585-8B25-9B653B2F8C4D}" dt="2022-10-12T09:35:39.236" v="146"/>
          <ac:spMkLst>
            <pc:docMk/>
            <pc:sldMk cId="3778324617" sldId="266"/>
            <ac:spMk id="9" creationId="{432CA9AC-B4A6-D220-5B02-08EB5A57AB51}"/>
          </ac:spMkLst>
        </pc:spChg>
        <pc:spChg chg="add del mod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10" creationId="{CF2BDAA8-506C-55A7-821E-A4F3C1E13FEF}"/>
          </ac:spMkLst>
        </pc:spChg>
        <pc:spChg chg="add del mod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12" creationId="{2B332BB2-79F6-E16A-AE5D-3E256DA38D00}"/>
          </ac:spMkLst>
        </pc:spChg>
        <pc:spChg chg="add del mod">
          <ac:chgData name="Natacha Toledo" userId="1256c847-b5b1-43af-8482-ceb6fd428421" providerId="ADAL" clId="{EFD76F9A-5032-4585-8B25-9B653B2F8C4D}" dt="2022-10-12T09:41:51.240" v="218"/>
          <ac:spMkLst>
            <pc:docMk/>
            <pc:sldMk cId="3778324617" sldId="266"/>
            <ac:spMk id="13" creationId="{1C9AC332-9EF4-76E5-6F9B-9E18AAF94757}"/>
          </ac:spMkLst>
        </pc:spChg>
        <pc:grpChg chg="add mod">
          <ac:chgData name="Natacha Toledo" userId="1256c847-b5b1-43af-8482-ceb6fd428421" providerId="ADAL" clId="{EFD76F9A-5032-4585-8B25-9B653B2F8C4D}" dt="2022-10-12T09:35:39.236" v="146"/>
          <ac:grpSpMkLst>
            <pc:docMk/>
            <pc:sldMk cId="3778324617" sldId="266"/>
            <ac:grpSpMk id="4" creationId="{85F41199-7DC0-F76B-1ED0-591B7230C259}"/>
          </ac:grpSpMkLst>
        </pc:grpChg>
        <pc:picChg chg="add del mod">
          <ac:chgData name="Natacha Toledo" userId="1256c847-b5b1-43af-8482-ceb6fd428421" providerId="ADAL" clId="{EFD76F9A-5032-4585-8B25-9B653B2F8C4D}" dt="2022-10-12T09:42:08.877" v="239"/>
          <ac:picMkLst>
            <pc:docMk/>
            <pc:sldMk cId="3778324617" sldId="266"/>
            <ac:picMk id="11" creationId="{76A856D2-0631-D4B0-1562-C96EB3EBE1EA}"/>
          </ac:picMkLst>
        </pc:picChg>
      </pc:sldChg>
      <pc:sldMasterChg chg="modSp mod addSldLayout delSldLayout modSldLayout">
        <pc:chgData name="Natacha Toledo" userId="1256c847-b5b1-43af-8482-ceb6fd428421" providerId="ADAL" clId="{EFD76F9A-5032-4585-8B25-9B653B2F8C4D}" dt="2022-10-12T09:41:01.787" v="214" actId="1035"/>
        <pc:sldMasterMkLst>
          <pc:docMk/>
          <pc:sldMasterMk cId="1310405435" sldId="2147483660"/>
        </pc:sldMasterMkLst>
        <pc:spChg chg="mod">
          <ac:chgData name="Natacha Toledo" userId="1256c847-b5b1-43af-8482-ceb6fd428421" providerId="ADAL" clId="{EFD76F9A-5032-4585-8B25-9B653B2F8C4D}" dt="2022-09-30T13:10:01.031" v="5" actId="14100"/>
          <ac:spMkLst>
            <pc:docMk/>
            <pc:sldMasterMk cId="1310405435" sldId="2147483660"/>
            <ac:spMk id="2" creationId="{D2202B3D-ABD4-4CCE-AE19-7D18048294EF}"/>
          </ac:spMkLst>
        </pc:spChg>
        <pc:spChg chg="mod">
          <ac:chgData name="Natacha Toledo" userId="1256c847-b5b1-43af-8482-ceb6fd428421" providerId="ADAL" clId="{EFD76F9A-5032-4585-8B25-9B653B2F8C4D}" dt="2022-09-30T13:10:18.330" v="9" actId="255"/>
          <ac:spMkLst>
            <pc:docMk/>
            <pc:sldMasterMk cId="1310405435" sldId="2147483660"/>
            <ac:spMk id="3" creationId="{3657DE7E-0517-49A4-B984-1F0E5467C715}"/>
          </ac:spMkLst>
        </pc:spChg>
        <pc:sldLayoutChg chg="modSp mod">
          <pc:chgData name="Natacha Toledo" userId="1256c847-b5b1-43af-8482-ceb6fd428421" providerId="ADAL" clId="{EFD76F9A-5032-4585-8B25-9B653B2F8C4D}" dt="2022-09-30T13:10:54.604" v="15" actId="948"/>
          <pc:sldLayoutMkLst>
            <pc:docMk/>
            <pc:sldMasterMk cId="1310405435" sldId="2147483660"/>
            <pc:sldLayoutMk cId="780519454" sldId="2147483662"/>
          </pc:sldLayoutMkLst>
          <pc:spChg chg="mod">
            <ac:chgData name="Natacha Toledo" userId="1256c847-b5b1-43af-8482-ceb6fd428421" providerId="ADAL" clId="{EFD76F9A-5032-4585-8B25-9B653B2F8C4D}" dt="2022-09-30T13:10:27.672" v="10" actId="255"/>
            <ac:spMkLst>
              <pc:docMk/>
              <pc:sldMasterMk cId="1310405435" sldId="2147483660"/>
              <pc:sldLayoutMk cId="780519454" sldId="2147483662"/>
              <ac:spMk id="2" creationId="{8B764587-8D77-65A6-4D85-A9D10D52E39E}"/>
            </ac:spMkLst>
          </pc:spChg>
          <pc:spChg chg="mod">
            <ac:chgData name="Natacha Toledo" userId="1256c847-b5b1-43af-8482-ceb6fd428421" providerId="ADAL" clId="{EFD76F9A-5032-4585-8B25-9B653B2F8C4D}" dt="2022-09-30T13:10:54.604" v="15" actId="948"/>
            <ac:spMkLst>
              <pc:docMk/>
              <pc:sldMasterMk cId="1310405435" sldId="2147483660"/>
              <pc:sldLayoutMk cId="780519454" sldId="2147483662"/>
              <ac:spMk id="6" creationId="{614A1993-4BDF-A625-F216-41C514B68EB1}"/>
            </ac:spMkLst>
          </pc:spChg>
        </pc:sldLayoutChg>
        <pc:sldLayoutChg chg="addSp delSp modSp mod">
          <pc:chgData name="Natacha Toledo" userId="1256c847-b5b1-43af-8482-ceb6fd428421" providerId="ADAL" clId="{EFD76F9A-5032-4585-8B25-9B653B2F8C4D}" dt="2022-10-12T09:40:49.386" v="200" actId="1035"/>
          <pc:sldLayoutMkLst>
            <pc:docMk/>
            <pc:sldMasterMk cId="1310405435" sldId="2147483660"/>
            <pc:sldLayoutMk cId="3661244171" sldId="2147483663"/>
          </pc:sldLayoutMkLst>
          <pc:spChg chg="mod">
            <ac:chgData name="Natacha Toledo" userId="1256c847-b5b1-43af-8482-ceb6fd428421" providerId="ADAL" clId="{EFD76F9A-5032-4585-8B25-9B653B2F8C4D}" dt="2022-10-12T09:40:49.386" v="200" actId="1035"/>
            <ac:spMkLst>
              <pc:docMk/>
              <pc:sldMasterMk cId="1310405435" sldId="2147483660"/>
              <pc:sldLayoutMk cId="3661244171" sldId="2147483663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10-12T09:40:49.386" v="200" actId="1035"/>
            <ac:spMkLst>
              <pc:docMk/>
              <pc:sldMasterMk cId="1310405435" sldId="2147483660"/>
              <pc:sldLayoutMk cId="3661244171" sldId="2147483663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EFD76F9A-5032-4585-8B25-9B653B2F8C4D}" dt="2022-09-30T13:17:10.777" v="108" actId="255"/>
            <ac:spMkLst>
              <pc:docMk/>
              <pc:sldMasterMk cId="1310405435" sldId="2147483660"/>
              <pc:sldLayoutMk cId="3661244171" sldId="2147483663"/>
              <ac:spMk id="16" creationId="{B6B6A7AF-437C-1C51-91F5-D7C782BEAF85}"/>
            </ac:spMkLst>
          </pc:spChg>
          <pc:picChg chg="add del mod ord">
            <ac:chgData name="Natacha Toledo" userId="1256c847-b5b1-43af-8482-ceb6fd428421" providerId="ADAL" clId="{EFD76F9A-5032-4585-8B25-9B653B2F8C4D}" dt="2022-09-30T13:13:08.495" v="55" actId="21"/>
            <ac:picMkLst>
              <pc:docMk/>
              <pc:sldMasterMk cId="1310405435" sldId="2147483660"/>
              <pc:sldLayoutMk cId="3661244171" sldId="2147483663"/>
              <ac:picMk id="4" creationId="{5DA0A5EA-48E8-1634-DC8A-8EEB85C368EF}"/>
            </ac:picMkLst>
          </pc:picChg>
        </pc:sldLayoutChg>
        <pc:sldLayoutChg chg="modSp add mod modTransition">
          <pc:chgData name="Natacha Toledo" userId="1256c847-b5b1-43af-8482-ceb6fd428421" providerId="ADAL" clId="{EFD76F9A-5032-4585-8B25-9B653B2F8C4D}" dt="2022-10-12T09:40:43.330" v="193" actId="1035"/>
          <pc:sldLayoutMkLst>
            <pc:docMk/>
            <pc:sldMasterMk cId="1310405435" sldId="2147483660"/>
            <pc:sldLayoutMk cId="1203812711" sldId="2147483664"/>
          </pc:sldLayoutMkLst>
          <pc:spChg chg="mod">
            <ac:chgData name="Natacha Toledo" userId="1256c847-b5b1-43af-8482-ceb6fd428421" providerId="ADAL" clId="{EFD76F9A-5032-4585-8B25-9B653B2F8C4D}" dt="2022-10-12T09:40:43.330" v="193" actId="1035"/>
            <ac:spMkLst>
              <pc:docMk/>
              <pc:sldMasterMk cId="1310405435" sldId="2147483660"/>
              <pc:sldLayoutMk cId="1203812711" sldId="2147483664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10-12T09:40:43.330" v="193" actId="1035"/>
            <ac:spMkLst>
              <pc:docMk/>
              <pc:sldMasterMk cId="1310405435" sldId="2147483660"/>
              <pc:sldLayoutMk cId="1203812711" sldId="2147483664"/>
              <ac:spMk id="14" creationId="{46B84B51-EF51-4668-55F1-5E76BD6E23CA}"/>
            </ac:spMkLst>
          </pc:spChg>
        </pc:sldLayoutChg>
        <pc:sldLayoutChg chg="modSp add del mod modTransition">
          <pc:chgData name="Natacha Toledo" userId="1256c847-b5b1-43af-8482-ceb6fd428421" providerId="ADAL" clId="{EFD76F9A-5032-4585-8B25-9B653B2F8C4D}" dt="2022-09-30T13:18:18.343" v="117" actId="2696"/>
          <pc:sldLayoutMkLst>
            <pc:docMk/>
            <pc:sldMasterMk cId="1310405435" sldId="2147483660"/>
            <pc:sldLayoutMk cId="2291005657" sldId="2147483664"/>
          </pc:sldLayoutMkLst>
          <pc:spChg chg="mod">
            <ac:chgData name="Natacha Toledo" userId="1256c847-b5b1-43af-8482-ceb6fd428421" providerId="ADAL" clId="{EFD76F9A-5032-4585-8B25-9B653B2F8C4D}" dt="2022-09-30T13:17:04.484" v="107" actId="207"/>
            <ac:spMkLst>
              <pc:docMk/>
              <pc:sldMasterMk cId="1310405435" sldId="2147483660"/>
              <pc:sldLayoutMk cId="2291005657" sldId="2147483664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09-30T13:17:04.484" v="107" actId="207"/>
            <ac:spMkLst>
              <pc:docMk/>
              <pc:sldMasterMk cId="1310405435" sldId="2147483660"/>
              <pc:sldLayoutMk cId="2291005657" sldId="2147483664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EFD76F9A-5032-4585-8B25-9B653B2F8C4D}" dt="2022-09-30T13:16:56.895" v="106" actId="255"/>
            <ac:spMkLst>
              <pc:docMk/>
              <pc:sldMasterMk cId="1310405435" sldId="2147483660"/>
              <pc:sldLayoutMk cId="2291005657" sldId="2147483664"/>
              <ac:spMk id="16" creationId="{B6B6A7AF-437C-1C51-91F5-D7C782BEAF85}"/>
            </ac:spMkLst>
          </pc:spChg>
        </pc:sldLayoutChg>
        <pc:sldLayoutChg chg="del">
          <pc:chgData name="Natacha Toledo" userId="1256c847-b5b1-43af-8482-ceb6fd428421" providerId="ADAL" clId="{EFD76F9A-5032-4585-8B25-9B653B2F8C4D}" dt="2022-09-30T13:16:42.698" v="104" actId="2696"/>
          <pc:sldLayoutMkLst>
            <pc:docMk/>
            <pc:sldMasterMk cId="1310405435" sldId="2147483660"/>
            <pc:sldLayoutMk cId="3198370513" sldId="2147483664"/>
          </pc:sldLayoutMkLst>
        </pc:sldLayoutChg>
        <pc:sldLayoutChg chg="modSp mod">
          <pc:chgData name="Natacha Toledo" userId="1256c847-b5b1-43af-8482-ceb6fd428421" providerId="ADAL" clId="{EFD76F9A-5032-4585-8B25-9B653B2F8C4D}" dt="2022-10-12T09:41:01.787" v="214" actId="1035"/>
          <pc:sldLayoutMkLst>
            <pc:docMk/>
            <pc:sldMasterMk cId="1310405435" sldId="2147483660"/>
            <pc:sldLayoutMk cId="1428101711" sldId="2147483665"/>
          </pc:sldLayoutMkLst>
          <pc:spChg chg="mod">
            <ac:chgData name="Natacha Toledo" userId="1256c847-b5b1-43af-8482-ceb6fd428421" providerId="ADAL" clId="{EFD76F9A-5032-4585-8B25-9B653B2F8C4D}" dt="2022-10-12T09:41:01.787" v="214" actId="1035"/>
            <ac:spMkLst>
              <pc:docMk/>
              <pc:sldMasterMk cId="1310405435" sldId="2147483660"/>
              <pc:sldLayoutMk cId="1428101711" sldId="2147483665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EFD76F9A-5032-4585-8B25-9B653B2F8C4D}" dt="2022-10-12T09:41:01.787" v="214" actId="1035"/>
            <ac:spMkLst>
              <pc:docMk/>
              <pc:sldMasterMk cId="1310405435" sldId="2147483660"/>
              <pc:sldLayoutMk cId="1428101711" sldId="2147483665"/>
              <ac:spMk id="4" creationId="{54EF0EC2-2469-90E7-CA45-F393A1E93D4B}"/>
            </ac:spMkLst>
          </pc:spChg>
        </pc:sldLayoutChg>
        <pc:sldLayoutChg chg="del">
          <pc:chgData name="Natacha Toledo" userId="1256c847-b5b1-43af-8482-ceb6fd428421" providerId="ADAL" clId="{EFD76F9A-5032-4585-8B25-9B653B2F8C4D}" dt="2022-09-30T13:11:12.408" v="17" actId="2696"/>
          <pc:sldLayoutMkLst>
            <pc:docMk/>
            <pc:sldMasterMk cId="1310405435" sldId="2147483660"/>
            <pc:sldLayoutMk cId="3497962523" sldId="2147483665"/>
          </pc:sldLayoutMkLst>
        </pc:sldLayoutChg>
        <pc:sldLayoutChg chg="modSp mod">
          <pc:chgData name="Natacha Toledo" userId="1256c847-b5b1-43af-8482-ceb6fd428421" providerId="ADAL" clId="{EFD76F9A-5032-4585-8B25-9B653B2F8C4D}" dt="2022-10-12T09:40:55.450" v="207" actId="1035"/>
          <pc:sldLayoutMkLst>
            <pc:docMk/>
            <pc:sldMasterMk cId="1310405435" sldId="2147483660"/>
            <pc:sldLayoutMk cId="3311019206" sldId="2147483666"/>
          </pc:sldLayoutMkLst>
          <pc:spChg chg="mod">
            <ac:chgData name="Natacha Toledo" userId="1256c847-b5b1-43af-8482-ceb6fd428421" providerId="ADAL" clId="{EFD76F9A-5032-4585-8B25-9B653B2F8C4D}" dt="2022-10-12T09:40:55.450" v="207" actId="1035"/>
            <ac:spMkLst>
              <pc:docMk/>
              <pc:sldMasterMk cId="1310405435" sldId="2147483660"/>
              <pc:sldLayoutMk cId="3311019206" sldId="2147483666"/>
              <ac:spMk id="2" creationId="{162F2FE3-045F-79F2-3DD7-3E90348887FE}"/>
            </ac:spMkLst>
          </pc:spChg>
          <pc:spChg chg="mod">
            <ac:chgData name="Natacha Toledo" userId="1256c847-b5b1-43af-8482-ceb6fd428421" providerId="ADAL" clId="{EFD76F9A-5032-4585-8B25-9B653B2F8C4D}" dt="2022-10-12T09:40:55.450" v="207" actId="1035"/>
            <ac:spMkLst>
              <pc:docMk/>
              <pc:sldMasterMk cId="1310405435" sldId="2147483660"/>
              <pc:sldLayoutMk cId="3311019206" sldId="2147483666"/>
              <ac:spMk id="3" creationId="{FC751051-AA12-4275-B671-3B583F0A692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92B72AA-0BD5-4E43-BF50-906C63DD20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80E27-55DF-4C48-AC93-874BFCCD6C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EE93D-7EE6-4B8A-AF24-1E9E51C87095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1102A-3EDB-4D05-B5DB-8678FDF5D8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A1D0D-DA5E-4FC4-93A7-ED94949E39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0884B-B83C-4428-A834-1A453597C1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967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E5761-17AC-4BAA-B185-ABC100A1AD5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21125" y="857250"/>
            <a:ext cx="13017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2452D-FF08-4E0F-83D3-26A1AE1BD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6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7645" rtl="0" eaLnBrk="1" latinLnBrk="0" hangingPunct="1">
      <a:lnSpc>
        <a:spcPct val="110000"/>
      </a:lnSpc>
      <a:spcBef>
        <a:spcPts val="117"/>
      </a:spcBef>
      <a:spcAft>
        <a:spcPts val="117"/>
      </a:spcAft>
      <a:defRPr sz="351" b="1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267645" rtl="0" eaLnBrk="1" latinLnBrk="0" hangingPunct="1">
      <a:lnSpc>
        <a:spcPct val="110000"/>
      </a:lnSpc>
      <a:spcBef>
        <a:spcPts val="59"/>
      </a:spcBef>
      <a:spcAft>
        <a:spcPts val="117"/>
      </a:spcAft>
      <a:buClr>
        <a:schemeClr val="tx2"/>
      </a:buClr>
      <a:buFont typeface="Arial" panose="020B0604020202020204" pitchFamily="34" charset="0"/>
      <a:buNone/>
      <a:defRPr sz="351" kern="1200">
        <a:solidFill>
          <a:schemeClr val="tx1"/>
        </a:solidFill>
        <a:latin typeface="+mn-lt"/>
        <a:ea typeface="+mn-ea"/>
        <a:cs typeface="+mn-cs"/>
      </a:defRPr>
    </a:lvl2pPr>
    <a:lvl3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•"/>
      <a:defRPr sz="351" kern="1200">
        <a:solidFill>
          <a:schemeClr val="tx1"/>
        </a:solidFill>
        <a:latin typeface="+mn-lt"/>
        <a:ea typeface="+mn-ea"/>
        <a:cs typeface="+mn-cs"/>
      </a:defRPr>
    </a:lvl3pPr>
    <a:lvl4pPr marL="105372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–"/>
      <a:defRPr sz="351" kern="1200">
        <a:solidFill>
          <a:schemeClr val="tx1"/>
        </a:solidFill>
        <a:latin typeface="+mn-lt"/>
        <a:ea typeface="+mn-ea"/>
        <a:cs typeface="+mn-cs"/>
      </a:defRPr>
    </a:lvl4pPr>
    <a:lvl5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+mj-lt"/>
      <a:buAutoNum type="arabicPeriod"/>
      <a:defRPr sz="351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99954" y="909638"/>
            <a:ext cx="3090921" cy="5009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Add the image of the person by clicking on the icon in the centre of the placeholder. The image will automatically fill the space of the placeholder.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If you want to reposition your image within the box, right-click the image and click Crop. Move the image inside the black frame to the position you prefer.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Once you are happy with the position, click outside the image area to complete the image edit. Then right-click the image and select ‘Send to back’.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/>
              <a:t>Edit the first text box to add the name and location and the second text box to add the message. 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/>
              <a:t>Do not: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Change the typeface or other colours.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Remove or alter the graphics images.</a:t>
            </a:r>
          </a:p>
          <a:p>
            <a:pPr marL="154254" lvl="0" indent="-154254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Change the dimensions of the text boxes.</a:t>
            </a:r>
          </a:p>
          <a:p>
            <a:pPr algn="l">
              <a:lnSpc>
                <a:spcPct val="100000"/>
              </a:lnSpc>
              <a:spcBef>
                <a:spcPts val="540"/>
              </a:spcBef>
              <a:spcAft>
                <a:spcPts val="400"/>
              </a:spcAft>
            </a:pPr>
            <a:r>
              <a:rPr lang="en-GB" sz="1200" dirty="0"/>
              <a:t>When you have finished your edits, save the slide as JPG or PNG: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GB" sz="1200" dirty="0"/>
              <a:t>File &gt; Save As &gt; select JPG or PNG &gt; Save &gt; Just this one</a:t>
            </a:r>
          </a:p>
          <a:p>
            <a:pPr marL="0" marR="0" lvl="0" indent="0" algn="l" defTabSz="240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64587-8D77-65A6-4D85-A9D10D52E39E}"/>
              </a:ext>
            </a:extLst>
          </p:cNvPr>
          <p:cNvSpPr txBox="1"/>
          <p:nvPr userDrawn="1"/>
        </p:nvSpPr>
        <p:spPr>
          <a:xfrm>
            <a:off x="99984" y="323430"/>
            <a:ext cx="1607072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540"/>
              </a:spcBef>
              <a:spcAft>
                <a:spcPts val="900"/>
              </a:spcAft>
            </a:pPr>
            <a:r>
              <a:rPr lang="en-GB" sz="1400" b="1" dirty="0">
                <a:solidFill>
                  <a:schemeClr val="tx2"/>
                </a:solidFill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7805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3290889" cy="335438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3792350"/>
            <a:ext cx="2827222" cy="1699725"/>
          </a:xfr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  <a:lvl2pPr>
              <a:defRPr sz="2200" b="0">
                <a:solidFill>
                  <a:schemeClr val="tx1"/>
                </a:solidFill>
              </a:defRPr>
            </a:lvl2pPr>
            <a:lvl3pPr>
              <a:defRPr sz="2200" b="0">
                <a:solidFill>
                  <a:schemeClr val="tx1"/>
                </a:solidFill>
              </a:defRPr>
            </a:lvl3pPr>
            <a:lvl4pPr>
              <a:defRPr sz="2200" b="0">
                <a:solidFill>
                  <a:schemeClr val="tx1"/>
                </a:solidFill>
              </a:defRPr>
            </a:lvl4pPr>
            <a:lvl5pPr>
              <a:defRPr sz="2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4EF0EC2-2469-90E7-CA45-F393A1E93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8" y="3088965"/>
            <a:ext cx="593969" cy="593969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428101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3290889" cy="335438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3792350"/>
            <a:ext cx="2827222" cy="1699725"/>
          </a:xfrm>
        </p:spPr>
        <p:txBody>
          <a:bodyPr/>
          <a:lstStyle>
            <a:lvl1pPr>
              <a:defRPr sz="2200" b="0">
                <a:solidFill>
                  <a:schemeClr val="bg1"/>
                </a:solidFill>
              </a:defRPr>
            </a:lvl1pPr>
            <a:lvl2pPr>
              <a:defRPr sz="2200" b="0">
                <a:solidFill>
                  <a:schemeClr val="bg1"/>
                </a:solidFill>
              </a:defRPr>
            </a:lvl2pPr>
            <a:lvl3pPr>
              <a:defRPr sz="2200" b="0">
                <a:solidFill>
                  <a:schemeClr val="bg1"/>
                </a:solidFill>
              </a:defRPr>
            </a:lvl3pPr>
            <a:lvl4pPr>
              <a:defRPr sz="2200" b="0">
                <a:solidFill>
                  <a:schemeClr val="bg1"/>
                </a:solidFill>
              </a:defRPr>
            </a:lvl4pPr>
            <a:lvl5pPr>
              <a:defRPr sz="2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162F2FE3-045F-79F2-3DD7-3E9034888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8" y="3088965"/>
            <a:ext cx="593969" cy="593969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3311019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3290889" cy="335438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3792350"/>
            <a:ext cx="2827222" cy="1699725"/>
          </a:xfr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  <a:lvl2pPr>
              <a:defRPr sz="2200" b="0">
                <a:solidFill>
                  <a:schemeClr val="tx1"/>
                </a:solidFill>
              </a:defRPr>
            </a:lvl2pPr>
            <a:lvl3pPr>
              <a:defRPr sz="2200" b="0">
                <a:solidFill>
                  <a:schemeClr val="tx1"/>
                </a:solidFill>
              </a:defRPr>
            </a:lvl3pPr>
            <a:lvl4pPr>
              <a:defRPr sz="2200" b="0">
                <a:solidFill>
                  <a:schemeClr val="tx1"/>
                </a:solidFill>
              </a:defRPr>
            </a:lvl4pPr>
            <a:lvl5pPr>
              <a:defRPr sz="2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6246" y="3088965"/>
            <a:ext cx="2249854" cy="59396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2200">
                <a:solidFill>
                  <a:schemeClr val="tx1"/>
                </a:solidFill>
              </a:defRPr>
            </a:lvl4pPr>
            <a:lvl5pP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244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cation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3290889" cy="3354388"/>
          </a:xfrm>
        </p:spPr>
        <p:txBody>
          <a:bodyPr anchor="ctr"/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78" y="3792350"/>
            <a:ext cx="2827222" cy="1699725"/>
          </a:xfrm>
        </p:spPr>
        <p:txBody>
          <a:bodyPr/>
          <a:lstStyle>
            <a:lvl1pPr>
              <a:defRPr sz="2200" b="0">
                <a:solidFill>
                  <a:schemeClr val="bg1"/>
                </a:solidFill>
              </a:defRPr>
            </a:lvl1pPr>
            <a:lvl2pPr>
              <a:defRPr sz="2200" b="0">
                <a:solidFill>
                  <a:schemeClr val="bg1"/>
                </a:solidFill>
              </a:defRPr>
            </a:lvl2pPr>
            <a:lvl3pPr>
              <a:defRPr sz="2200" b="0">
                <a:solidFill>
                  <a:schemeClr val="bg1"/>
                </a:solidFill>
              </a:defRPr>
            </a:lvl3pPr>
            <a:lvl4pPr>
              <a:defRPr sz="2200" b="0">
                <a:solidFill>
                  <a:schemeClr val="bg1"/>
                </a:solidFill>
              </a:defRPr>
            </a:lvl4pPr>
            <a:lvl5pPr>
              <a:defRPr sz="2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6246" y="3088965"/>
            <a:ext cx="2249854" cy="59396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2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812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44" userDrawn="1">
          <p15:clr>
            <a:srgbClr val="FBAE40"/>
          </p15:clr>
        </p15:guide>
        <p15:guide id="2" pos="1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202B3D-ABD4-4CCE-AE19-7D180482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70" y="311628"/>
            <a:ext cx="3090350" cy="43355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7DE7E-0517-49A4-B984-1F0E5467C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70" y="909638"/>
            <a:ext cx="3090066" cy="472122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04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3" r:id="rId4"/>
    <p:sldLayoutId id="2147483664" r:id="rId5"/>
  </p:sldLayoutIdLst>
  <p:hf sldNum="0" hdr="0" dt="0"/>
  <p:txStyles>
    <p:titleStyle>
      <a:lvl1pPr algn="l" defTabSz="230270" rtl="0" eaLnBrk="1" latinLnBrk="0" hangingPunct="1">
        <a:lnSpc>
          <a:spcPct val="100000"/>
        </a:lnSpc>
        <a:spcBef>
          <a:spcPct val="0"/>
        </a:spcBef>
        <a:buNone/>
        <a:defRPr sz="1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230270" rtl="0" eaLnBrk="1" latinLnBrk="0" hangingPunct="1">
        <a:lnSpc>
          <a:spcPct val="110000"/>
        </a:lnSpc>
        <a:spcBef>
          <a:spcPts val="302"/>
        </a:spcBef>
        <a:spcAft>
          <a:spcPts val="101"/>
        </a:spcAft>
        <a:buFont typeface="Arial" panose="020B0604020202020204" pitchFamily="34" charset="0"/>
        <a:buNone/>
        <a:defRPr sz="1200" b="1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101"/>
        </a:spcAft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230270" rtl="0" eaLnBrk="1" latinLnBrk="0" hangingPunct="1">
        <a:lnSpc>
          <a:spcPct val="110000"/>
        </a:lnSpc>
        <a:spcBef>
          <a:spcPts val="50"/>
        </a:spcBef>
        <a:spcAft>
          <a:spcPts val="202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45329" indent="-45329" algn="l" defTabSz="230270" rtl="0" eaLnBrk="1" latinLnBrk="0" hangingPunct="1">
        <a:lnSpc>
          <a:spcPct val="110000"/>
        </a:lnSpc>
        <a:spcBef>
          <a:spcPts val="50"/>
        </a:spcBef>
        <a:spcAft>
          <a:spcPts val="151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854" indent="-63460" algn="l" defTabSz="230270" rtl="0" eaLnBrk="1" latinLnBrk="0" hangingPunct="1">
        <a:lnSpc>
          <a:spcPct val="110000"/>
        </a:lnSpc>
        <a:spcBef>
          <a:spcPts val="50"/>
        </a:spcBef>
        <a:spcAft>
          <a:spcPts val="151"/>
        </a:spcAft>
        <a:buClr>
          <a:schemeClr val="tx2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72526" indent="-72526" algn="l" defTabSz="230270" rtl="0" eaLnBrk="1" latinLnBrk="0" hangingPunct="1">
        <a:lnSpc>
          <a:spcPct val="90000"/>
        </a:lnSpc>
        <a:spcBef>
          <a:spcPts val="50"/>
        </a:spcBef>
        <a:spcAft>
          <a:spcPts val="151"/>
        </a:spcAft>
        <a:buClr>
          <a:schemeClr val="tx2"/>
        </a:buClr>
        <a:buFont typeface="+mj-lt"/>
        <a:buAutoNum type="arabicPeriod"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748377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11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646" indent="-57567" algn="l" defTabSz="23027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1pPr>
      <a:lvl2pPr marL="45329" indent="-45329" algn="l" defTabSz="230270" rtl="0" eaLnBrk="1" latinLnBrk="0" hangingPunct="1">
        <a:lnSpc>
          <a:spcPct val="110000"/>
        </a:lnSpc>
        <a:spcBef>
          <a:spcPts val="101"/>
        </a:spcBef>
        <a:spcAft>
          <a:spcPts val="202"/>
        </a:spcAft>
        <a:buClr>
          <a:schemeClr val="tx2"/>
        </a:buClr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90657" indent="-45329" algn="l" defTabSz="230270" rtl="0" eaLnBrk="1" latinLnBrk="0" hangingPunct="1">
        <a:lnSpc>
          <a:spcPct val="110000"/>
        </a:lnSpc>
        <a:spcBef>
          <a:spcPts val="101"/>
        </a:spcBef>
        <a:spcAft>
          <a:spcPts val="202"/>
        </a:spcAft>
        <a:buClr>
          <a:schemeClr val="tx2"/>
        </a:buClr>
        <a:buFont typeface="Arial" panose="020B0604020202020204" pitchFamily="34" charset="0"/>
        <a:buChar char="–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5329" indent="-45329" algn="l" defTabSz="230270" rtl="0" eaLnBrk="1" latinLnBrk="0" hangingPunct="1">
        <a:lnSpc>
          <a:spcPct val="90000"/>
        </a:lnSpc>
        <a:spcBef>
          <a:spcPts val="101"/>
        </a:spcBef>
        <a:spcAft>
          <a:spcPts val="202"/>
        </a:spcAft>
        <a:buClr>
          <a:schemeClr val="tx2"/>
        </a:buClr>
        <a:buFont typeface="+mj-lt"/>
        <a:buAutoNum type="arabicPeriod"/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230270" rtl="0" eaLnBrk="1" latinLnBrk="0" hangingPunct="1">
        <a:lnSpc>
          <a:spcPct val="110000"/>
        </a:lnSpc>
        <a:spcBef>
          <a:spcPts val="151"/>
        </a:spcBef>
        <a:spcAft>
          <a:spcPts val="252"/>
        </a:spcAft>
        <a:buFont typeface="Arial" panose="020B0604020202020204" pitchFamily="34" charset="0"/>
        <a:buNone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690809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5944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079" algn="l" defTabSz="230270" rtl="0" eaLnBrk="1" latinLnBrk="0" hangingPunct="1">
        <a:defRPr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63" userDrawn="1">
          <p15:clr>
            <a:srgbClr val="F26B43"/>
          </p15:clr>
        </p15:guide>
        <p15:guide id="4" orient="horz" pos="3547" userDrawn="1">
          <p15:clr>
            <a:srgbClr val="F26B43"/>
          </p15:clr>
        </p15:guide>
        <p15:guide id="5" pos="2010" userDrawn="1">
          <p15:clr>
            <a:srgbClr val="F26B43"/>
          </p15:clr>
        </p15:guide>
        <p15:guide id="6" orient="horz" pos="198" userDrawn="1">
          <p15:clr>
            <a:srgbClr val="F26B43"/>
          </p15:clr>
        </p15:guide>
        <p15:guide id="7" orient="horz" pos="573" userDrawn="1">
          <p15:clr>
            <a:srgbClr val="F26B43"/>
          </p15:clr>
        </p15:guide>
        <p15:guide id="8" orient="horz" pos="4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76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7AEB4A-5DDD-19EC-DDAC-E426C25DC7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51" t="35278" r="-8" b="38675"/>
          <a:stretch/>
        </p:blipFill>
        <p:spPr>
          <a:xfrm rot="16200000">
            <a:off x="149609" y="2711833"/>
            <a:ext cx="2991671" cy="3290888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9A98478-D26A-A713-8B3C-AF00F64AB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carrot.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E1B6E02-2CAD-C83E-BE45-133594638E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532563" y="0"/>
            <a:ext cx="1758326" cy="174997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F6B3599-C745-AD87-DEA5-898CF6116C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5873" y="5378863"/>
            <a:ext cx="1045376" cy="252000"/>
            <a:chOff x="11117581" y="2449513"/>
            <a:chExt cx="3516630" cy="84772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2A30BA5-1F84-974E-352C-7C98DE4660FA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7675943-6562-832C-4AD4-7CBE63C2CFA3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8935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CEE9AE-AFBD-B0B6-24CE-6F877C35E3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51" t="35278" r="-8" b="38675"/>
          <a:stretch/>
        </p:blipFill>
        <p:spPr>
          <a:xfrm rot="16200000">
            <a:off x="149609" y="2711833"/>
            <a:ext cx="2991671" cy="32908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68D032-F60C-F6BD-CE11-BC16ED472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9EEB2CC-9DCC-CE39-D77B-B5B236DBB5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41400" y="3227388"/>
            <a:ext cx="2249488" cy="593725"/>
          </a:xfrm>
        </p:spPr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532563" y="0"/>
            <a:ext cx="1758326" cy="174997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F472B89-25D2-51F9-7F7F-B23D090F44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5873" y="5378863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884CEF6-3320-58E6-476E-1D9F2E81EEF0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7BEE61E-C534-BEBB-4A50-43F74FF526AA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1937549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D8BCE66-5AFE-E928-3BE8-0ACF7AAFC3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51" t="35278" r="-8" b="38675"/>
          <a:stretch/>
        </p:blipFill>
        <p:spPr>
          <a:xfrm rot="16200000">
            <a:off x="149609" y="2711833"/>
            <a:ext cx="2991671" cy="3290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532563" y="0"/>
            <a:ext cx="1758326" cy="1749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0" y="3092672"/>
            <a:ext cx="648000" cy="648000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9A98478-D26A-A713-8B3C-AF00F64AB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93978E-19A4-6E60-EFB8-8B6DD3397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5873" y="5378863"/>
            <a:ext cx="1045376" cy="252000"/>
            <a:chOff x="11117581" y="2449513"/>
            <a:chExt cx="3516630" cy="84772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D8DAE22-7089-BEDC-CE77-0BCE379F92AD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65C590C-668B-08A1-76D5-CF96F5AA7A22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2532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A546-D628-67A7-4B82-17E9721D51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51" t="35278" r="-8" b="38675"/>
          <a:stretch/>
        </p:blipFill>
        <p:spPr>
          <a:xfrm rot="16200000">
            <a:off x="149609" y="2711833"/>
            <a:ext cx="2991671" cy="32908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68D032-F60C-F6BD-CE11-BC16ED472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1532563" y="0"/>
            <a:ext cx="1758326" cy="1749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380" y="3092672"/>
            <a:ext cx="648000" cy="64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5F41199-7DC0-F76B-1ED0-591B7230C2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045873" y="5378863"/>
            <a:ext cx="1045376" cy="252000"/>
            <a:chOff x="11117581" y="2449513"/>
            <a:chExt cx="3516630" cy="847725"/>
          </a:xfrm>
          <a:solidFill>
            <a:schemeClr val="bg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D30A0F8-498F-F55F-F4C4-8B768065603F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32CA9AC-B4A6-D220-5B02-08EB5A57AB51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78324617"/>
      </p:ext>
    </p:extLst>
  </p:cSld>
  <p:clrMapOvr>
    <a:masterClrMapping/>
  </p:clrMapOvr>
</p:sld>
</file>

<file path=ppt/theme/theme1.xml><?xml version="1.0" encoding="utf-8"?>
<a:theme xmlns:a="http://schemas.openxmlformats.org/drawingml/2006/main" name="Sightsavers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at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>
            <a:shade val="65000"/>
          </a:schemeClr>
        </a:solidFill>
      </a:fillStyleLst>
      <a:lnStyleLst>
        <a:ln w="3175" cap="flat" cmpd="sng" algn="ctr">
          <a:solidFill>
            <a:schemeClr val="phClr">
              <a:shade val="65000"/>
            </a:schemeClr>
          </a:solidFill>
          <a:prstDash val="solid"/>
        </a:ln>
        <a:ln w="3175" cap="flat" cmpd="sng" algn="ctr">
          <a:solidFill>
            <a:schemeClr val="phClr"/>
          </a:solidFill>
          <a:prstDash val="solid"/>
        </a:ln>
        <a:ln w="0" cap="flat" cmpd="sng" algn="ctr">
          <a:noFill/>
        </a:ln>
      </a:lnStyleLst>
      <a:effectStyleLst>
        <a:effectStyle>
          <a:effectLst>
            <a:blur/>
          </a:effectLst>
        </a:effectStyle>
        <a:effectStyle>
          <a:effectLst>
            <a:blur/>
          </a:effectLst>
        </a:effectStyle>
        <a:effectStyle>
          <a:effectLst>
            <a:fillOverlay blend="darken">
              <a:solidFill>
                <a:schemeClr val="phClr">
                  <a:shade val="30000"/>
                </a:schemeClr>
              </a:solidFill>
            </a:fillOverlay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t"/>
      <a:lstStyle>
        <a:defPPr algn="l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10000"/>
          </a:lnSpc>
          <a:spcBef>
            <a:spcPts val="600"/>
          </a:spcBef>
          <a:spcAft>
            <a:spcPts val="1000"/>
          </a:spcAft>
          <a:defRPr sz="2400" dirty="0" err="1" smtClean="0"/>
        </a:defPPr>
      </a:lstStyle>
    </a:txDef>
  </a:objectDefaults>
  <a:extraClrSchemeLst/>
  <a:custClrLst>
    <a:custClr name="Slate">
      <a:srgbClr val="4C4C4C"/>
    </a:custClr>
    <a:custClr name="Fog">
      <a:srgbClr val="999999"/>
    </a:custClr>
    <a:custClr name="Haze">
      <a:srgbClr val="D9D9D9"/>
    </a:custClr>
    <a:custClr name="Orange">
      <a:srgbClr val="FB6500"/>
    </a:custClr>
    <a:custClr name="Aubergine">
      <a:srgbClr val="612141"/>
    </a:custClr>
    <a:custClr name="Tomato">
      <a:srgbClr val="AF272F"/>
    </a:custClr>
    <a:custClr name="Mint">
      <a:srgbClr val="789F90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Sightsavers template_all-purpose_widescreen_v1.2.potx" id="{931822C3-56A2-4B9C-BD8E-84B8E6B40200}" vid="{9DA35827-03AB-428E-859E-11448D14A5CD}"/>
    </a:ext>
  </a:extLst>
</a:theme>
</file>

<file path=ppt/theme/theme2.xml><?xml version="1.0" encoding="utf-8"?>
<a:theme xmlns:a="http://schemas.openxmlformats.org/drawingml/2006/main" name="Office Theme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E3ED699B342B4B99152FA56AE74082" ma:contentTypeVersion="0" ma:contentTypeDescription="Create a new document." ma:contentTypeScope="" ma:versionID="6b0f5a367c8390f485a7ddc7dcb6e3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94F5E5-F001-4224-AC55-115D0E20E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4FD4B6-2D54-4BA7-851E-6F4F3D07A1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6A2662-BB99-4614-8518-2A09033FEC4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Sightsavers template_all-purpose_widescreen_v1.2</Template>
  <TotalTime>133</TotalTime>
  <Words>57</Words>
  <Application>Microsoft Office PowerPoint</Application>
  <PresentationFormat>Custom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Sightsavers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ntoledo@sightsavers.org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 health equals campaign: image asset</dc:title>
  <dc:creator>Natacha Toledo</dc:creator>
  <cp:keywords>version1.2; all-purpose; widescreen;</cp:keywords>
  <cp:lastModifiedBy>Natacha Toledo</cp:lastModifiedBy>
  <cp:revision>15</cp:revision>
  <dcterms:created xsi:type="dcterms:W3CDTF">2022-09-30T11:07:26Z</dcterms:created>
  <dcterms:modified xsi:type="dcterms:W3CDTF">2022-10-12T09:42:28Z</dcterms:modified>
  <cp:category>brand template</cp:category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">
    <vt:lpwstr>Online and Design team</vt:lpwstr>
  </property>
  <property fmtid="{D5CDD505-2E9C-101B-9397-08002B2CF9AE}" pid="3" name="ContentTypeId">
    <vt:lpwstr>0x01010038E3ED699B342B4B99152FA56AE74082</vt:lpwstr>
  </property>
</Properties>
</file>