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60" r:id="rId5"/>
    <p:sldId id="264" r:id="rId6"/>
    <p:sldId id="263" r:id="rId7"/>
    <p:sldId id="265" r:id="rId8"/>
    <p:sldId id="266" r:id="rId9"/>
    <p:sldId id="267" r:id="rId10"/>
  </p:sldIdLst>
  <p:sldSz cx="3290888" cy="3290888"/>
  <p:notesSz cx="9144000" cy="6858000"/>
  <p:defaultTextStyle>
    <a:defPPr>
      <a:defRPr lang="en-US"/>
    </a:defPPr>
    <a:lvl1pPr marL="0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1pPr>
    <a:lvl2pPr marL="133822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2pPr>
    <a:lvl3pPr marL="267645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3pPr>
    <a:lvl4pPr marL="401467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4pPr>
    <a:lvl5pPr marL="535290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5pPr>
    <a:lvl6pPr marL="669112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6pPr>
    <a:lvl7pPr marL="802935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7pPr>
    <a:lvl8pPr marL="936757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8pPr>
    <a:lvl9pPr marL="1070580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21ACB6-8D24-4EB2-9AB4-760DDA7AB0E2}" v="6" dt="2022-10-12T09:36:30.051"/>
  </p1510:revLst>
</p1510:revInfo>
</file>

<file path=ppt/tableStyles.xml><?xml version="1.0" encoding="utf-8"?>
<a:tblStyleLst xmlns:a="http://schemas.openxmlformats.org/drawingml/2006/main" def="{0817EA92-75D0-4044-A80A-286907CE0DDB}">
  <a:tblStyle styleId="{0817EA92-75D0-4044-A80A-286907CE0DDB}" styleName="Sightsavers Table Style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bg1"/>
              </a:solidFill>
            </a:ln>
          </a:left>
          <a:right>
            <a:ln w="12700" cmpd="sng">
              <a:solidFill>
                <a:schemeClr val="bg1"/>
              </a:solidFill>
            </a:ln>
          </a:right>
          <a:top>
            <a:ln w="12700" cmpd="sng">
              <a:solidFill>
                <a:schemeClr val="bg1"/>
              </a:solidFill>
            </a:ln>
          </a:top>
          <a:bottom>
            <a:ln w="12700" cmpd="sng">
              <a:solidFill>
                <a:schemeClr val="bg1"/>
              </a:solidFill>
            </a:ln>
          </a:bottom>
          <a:insideH>
            <a:ln w="12700" cmpd="sng">
              <a:solidFill>
                <a:schemeClr val="bg1"/>
              </a:solidFill>
            </a:ln>
          </a:insideH>
          <a:insideV>
            <a:ln w="12700" cmpd="sng">
              <a:solidFill>
                <a:schemeClr val="bg1"/>
              </a:solidFill>
            </a:ln>
          </a:insideV>
        </a:tcBdr>
        <a:fill>
          <a:solidFill>
            <a:schemeClr val="bg2"/>
          </a:solidFill>
        </a:fill>
      </a:tcStyle>
    </a:wholeTbl>
    <a:band1H>
      <a:tcStyle>
        <a:tcBdr/>
        <a:fill>
          <a:solidFill>
            <a:srgbClr val="D9D9D9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9D9D9"/>
          </a:solidFill>
        </a:fill>
      </a:tcStyle>
    </a:band1V>
    <a:band2V>
      <a:tcStyle>
        <a:tcBdr/>
      </a:tcStyle>
    </a:band2V>
    <a:lastCol>
      <a:tcTxStyle>
        <a:fontRef idx="minor">
          <a:prstClr val="black"/>
        </a:fontRef>
        <a:schemeClr val="lt1"/>
      </a:tcTxStyle>
      <a:tcStyle>
        <a:tcBdr/>
        <a:fill>
          <a:solidFill>
            <a:srgbClr val="999999"/>
          </a:solidFill>
        </a:fill>
      </a:tcStyle>
    </a:lastCol>
    <a:firstCol>
      <a:tcTxStyle>
        <a:fontRef idx="minor">
          <a:prstClr val="black"/>
        </a:fontRef>
        <a:schemeClr val="dk1"/>
      </a:tcTxStyle>
      <a:tcStyle>
        <a:tcBdr/>
        <a:fill>
          <a:solidFill>
            <a:srgbClr val="999999"/>
          </a:solidFill>
        </a:fill>
      </a:tcStyle>
    </a:firstCol>
    <a:lastRow>
      <a:tcTxStyle>
        <a:fontRef idx="minor">
          <a:prstClr val="black"/>
        </a:fontRef>
        <a:schemeClr val="dk1"/>
      </a:tcTxStyle>
      <a:tcStyle>
        <a:tcBdr>
          <a:top>
            <a:ln w="12700" cmpd="sng">
              <a:solidFill>
                <a:schemeClr val="dk1"/>
              </a:solidFill>
            </a:ln>
          </a:top>
        </a:tcBdr>
        <a:fill>
          <a:solidFill>
            <a:srgbClr val="999999"/>
          </a:solidFill>
        </a:fill>
      </a:tcStyle>
    </a:lastRow>
    <a:firstRow>
      <a:tcTxStyle>
        <a:fontRef idx="minor">
          <a:prstClr val="black"/>
        </a:fontRef>
        <a:schemeClr val="lt1"/>
      </a:tcTxStyle>
      <a:tcStyle>
        <a:tcBdr>
          <a:bottom>
            <a:ln w="127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33" autoAdjust="0"/>
    <p:restoredTop sz="95220" autoAdjust="0"/>
  </p:normalViewPr>
  <p:slideViewPr>
    <p:cSldViewPr snapToGrid="0">
      <p:cViewPr varScale="1">
        <p:scale>
          <a:sx n="190" d="100"/>
          <a:sy n="190" d="100"/>
        </p:scale>
        <p:origin x="2087" y="1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11" d="100"/>
          <a:sy n="111" d="100"/>
        </p:scale>
        <p:origin x="159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cha Toledo" userId="1256c847-b5b1-43af-8482-ceb6fd428421" providerId="ADAL" clId="{EFD76F9A-5032-4585-8B25-9B653B2F8C4D}"/>
    <pc:docChg chg="undo custSel addSld delSld modSld modMainMaster">
      <pc:chgData name="Natacha Toledo" userId="1256c847-b5b1-43af-8482-ceb6fd428421" providerId="ADAL" clId="{EFD76F9A-5032-4585-8B25-9B653B2F8C4D}" dt="2022-09-30T13:20:24.083" v="135" actId="167"/>
      <pc:docMkLst>
        <pc:docMk/>
      </pc:docMkLst>
      <pc:sldChg chg="addSp delSp modSp mod">
        <pc:chgData name="Natacha Toledo" userId="1256c847-b5b1-43af-8482-ceb6fd428421" providerId="ADAL" clId="{EFD76F9A-5032-4585-8B25-9B653B2F8C4D}" dt="2022-09-30T13:20:24.083" v="135" actId="167"/>
        <pc:sldMkLst>
          <pc:docMk/>
          <pc:sldMk cId="3889354732" sldId="263"/>
        </pc:sldMkLst>
        <pc:spChg chg="ord">
          <ac:chgData name="Natacha Toledo" userId="1256c847-b5b1-43af-8482-ceb6fd428421" providerId="ADAL" clId="{EFD76F9A-5032-4585-8B25-9B653B2F8C4D}" dt="2022-09-30T13:20:24.083" v="135" actId="167"/>
          <ac:spMkLst>
            <pc:docMk/>
            <pc:sldMk cId="3889354732" sldId="263"/>
            <ac:spMk id="20" creationId="{ED8BCE66-5AFE-E928-3BE8-0ACF7AAFC3EC}"/>
          </ac:spMkLst>
        </pc:spChg>
        <pc:picChg chg="add del mod ord">
          <ac:chgData name="Natacha Toledo" userId="1256c847-b5b1-43af-8482-ceb6fd428421" providerId="ADAL" clId="{EFD76F9A-5032-4585-8B25-9B653B2F8C4D}" dt="2022-09-30T13:16:16.545" v="98" actId="478"/>
          <ac:picMkLst>
            <pc:docMk/>
            <pc:sldMk cId="3889354732" sldId="263"/>
            <ac:picMk id="2" creationId="{828EA1C4-A084-270C-A35B-8BCA4C9AA8F4}"/>
          </ac:picMkLst>
        </pc:picChg>
        <pc:picChg chg="mod ord modCrop">
          <ac:chgData name="Natacha Toledo" userId="1256c847-b5b1-43af-8482-ceb6fd428421" providerId="ADAL" clId="{EFD76F9A-5032-4585-8B25-9B653B2F8C4D}" dt="2022-09-30T13:20:20.130" v="134" actId="34135"/>
          <ac:picMkLst>
            <pc:docMk/>
            <pc:sldMk cId="3889354732" sldId="263"/>
            <ac:picMk id="6" creationId="{BB134E2D-A67C-3B67-E722-0BE11AAE02B4}"/>
          </ac:picMkLst>
        </pc:picChg>
        <pc:picChg chg="mod">
          <ac:chgData name="Natacha Toledo" userId="1256c847-b5b1-43af-8482-ceb6fd428421" providerId="ADAL" clId="{EFD76F9A-5032-4585-8B25-9B653B2F8C4D}" dt="2022-09-30T13:15:48.216" v="93" actId="14100"/>
          <ac:picMkLst>
            <pc:docMk/>
            <pc:sldMk cId="3889354732" sldId="263"/>
            <ac:picMk id="7" creationId="{EF19E6A7-D762-43BA-EB54-04809D3BE8D5}"/>
          </ac:picMkLst>
        </pc:picChg>
        <pc:picChg chg="mod">
          <ac:chgData name="Natacha Toledo" userId="1256c847-b5b1-43af-8482-ceb6fd428421" providerId="ADAL" clId="{EFD76F9A-5032-4585-8B25-9B653B2F8C4D}" dt="2022-09-30T13:20:16.585" v="133" actId="34135"/>
          <ac:picMkLst>
            <pc:docMk/>
            <pc:sldMk cId="3889354732" sldId="263"/>
            <ac:picMk id="11" creationId="{76A856D2-0631-D4B0-1562-C96EB3EBE1EA}"/>
          </ac:picMkLst>
        </pc:picChg>
      </pc:sldChg>
      <pc:sldChg chg="addSp delSp modSp add mod modClrScheme chgLayout">
        <pc:chgData name="Natacha Toledo" userId="1256c847-b5b1-43af-8482-ceb6fd428421" providerId="ADAL" clId="{EFD76F9A-5032-4585-8B25-9B653B2F8C4D}" dt="2022-09-30T13:20:09.980" v="132" actId="167"/>
        <pc:sldMkLst>
          <pc:docMk/>
          <pc:sldMk cId="1937549307" sldId="264"/>
        </pc:sldMkLst>
        <pc:spChg chg="add mod ord">
          <ac:chgData name="Natacha Toledo" userId="1256c847-b5b1-43af-8482-ceb6fd428421" providerId="ADAL" clId="{EFD76F9A-5032-4585-8B25-9B653B2F8C4D}" dt="2022-09-30T13:19:57.553" v="129" actId="700"/>
          <ac:spMkLst>
            <pc:docMk/>
            <pc:sldMk cId="1937549307" sldId="264"/>
            <ac:spMk id="2" creationId="{4268D032-F60C-F6BD-CE11-BC16ED47269E}"/>
          </ac:spMkLst>
        </pc:spChg>
        <pc:spChg chg="add mod ord">
          <ac:chgData name="Natacha Toledo" userId="1256c847-b5b1-43af-8482-ceb6fd428421" providerId="ADAL" clId="{EFD76F9A-5032-4585-8B25-9B653B2F8C4D}" dt="2022-09-30T13:20:09.980" v="132" actId="167"/>
          <ac:spMkLst>
            <pc:docMk/>
            <pc:sldMk cId="1937549307" sldId="264"/>
            <ac:spMk id="3" creationId="{1115A546-D628-67A7-4B82-17E9721D5136}"/>
          </ac:spMkLst>
        </pc:spChg>
        <pc:spChg chg="mod ord">
          <ac:chgData name="Natacha Toledo" userId="1256c847-b5b1-43af-8482-ceb6fd428421" providerId="ADAL" clId="{EFD76F9A-5032-4585-8B25-9B653B2F8C4D}" dt="2022-09-30T13:19:57.553" v="129" actId="700"/>
          <ac:spMkLst>
            <pc:docMk/>
            <pc:sldMk cId="1937549307" sldId="264"/>
            <ac:spMk id="5" creationId="{29695A25-731C-9C0A-0707-368DB7F9B155}"/>
          </ac:spMkLst>
        </pc:spChg>
        <pc:spChg chg="del mod ord">
          <ac:chgData name="Natacha Toledo" userId="1256c847-b5b1-43af-8482-ceb6fd428421" providerId="ADAL" clId="{EFD76F9A-5032-4585-8B25-9B653B2F8C4D}" dt="2022-09-30T13:19:57.553" v="129" actId="700"/>
          <ac:spMkLst>
            <pc:docMk/>
            <pc:sldMk cId="1937549307" sldId="264"/>
            <ac:spMk id="19" creationId="{C9A98478-D26A-A713-8B3C-AF00F64ABDC8}"/>
          </ac:spMkLst>
        </pc:spChg>
        <pc:spChg chg="del mod ord">
          <ac:chgData name="Natacha Toledo" userId="1256c847-b5b1-43af-8482-ceb6fd428421" providerId="ADAL" clId="{EFD76F9A-5032-4585-8B25-9B653B2F8C4D}" dt="2022-09-30T13:19:57.553" v="129" actId="700"/>
          <ac:spMkLst>
            <pc:docMk/>
            <pc:sldMk cId="1937549307" sldId="264"/>
            <ac:spMk id="20" creationId="{ED8BCE66-5AFE-E928-3BE8-0ACF7AAFC3EC}"/>
          </ac:spMkLst>
        </pc:spChg>
        <pc:picChg chg="mod">
          <ac:chgData name="Natacha Toledo" userId="1256c847-b5b1-43af-8482-ceb6fd428421" providerId="ADAL" clId="{EFD76F9A-5032-4585-8B25-9B653B2F8C4D}" dt="2022-09-30T13:20:07.286" v="131" actId="34135"/>
          <ac:picMkLst>
            <pc:docMk/>
            <pc:sldMk cId="1937549307" sldId="264"/>
            <ac:picMk id="6" creationId="{BB134E2D-A67C-3B67-E722-0BE11AAE02B4}"/>
          </ac:picMkLst>
        </pc:picChg>
        <pc:picChg chg="mod">
          <ac:chgData name="Natacha Toledo" userId="1256c847-b5b1-43af-8482-ceb6fd428421" providerId="ADAL" clId="{EFD76F9A-5032-4585-8B25-9B653B2F8C4D}" dt="2022-09-30T13:20:02.955" v="130" actId="34135"/>
          <ac:picMkLst>
            <pc:docMk/>
            <pc:sldMk cId="1937549307" sldId="264"/>
            <ac:picMk id="11" creationId="{76A856D2-0631-D4B0-1562-C96EB3EBE1EA}"/>
          </ac:picMkLst>
        </pc:picChg>
      </pc:sldChg>
      <pc:sldChg chg="addSp delSp modSp add del mod modClrScheme chgLayout">
        <pc:chgData name="Natacha Toledo" userId="1256c847-b5b1-43af-8482-ceb6fd428421" providerId="ADAL" clId="{EFD76F9A-5032-4585-8B25-9B653B2F8C4D}" dt="2022-09-30T13:19:01.668" v="124" actId="47"/>
        <pc:sldMkLst>
          <pc:docMk/>
          <pc:sldMk cId="3597285073" sldId="264"/>
        </pc:sldMkLst>
        <pc:spChg chg="add mod ord">
          <ac:chgData name="Natacha Toledo" userId="1256c847-b5b1-43af-8482-ceb6fd428421" providerId="ADAL" clId="{EFD76F9A-5032-4585-8B25-9B653B2F8C4D}" dt="2022-09-30T13:18:50.848" v="122" actId="700"/>
          <ac:spMkLst>
            <pc:docMk/>
            <pc:sldMk cId="3597285073" sldId="264"/>
            <ac:spMk id="2" creationId="{32F6B873-9302-B3EA-6AF1-71A42CE82D38}"/>
          </ac:spMkLst>
        </pc:spChg>
        <pc:spChg chg="add mod ord">
          <ac:chgData name="Natacha Toledo" userId="1256c847-b5b1-43af-8482-ceb6fd428421" providerId="ADAL" clId="{EFD76F9A-5032-4585-8B25-9B653B2F8C4D}" dt="2022-09-30T13:18:50.848" v="122" actId="700"/>
          <ac:spMkLst>
            <pc:docMk/>
            <pc:sldMk cId="3597285073" sldId="264"/>
            <ac:spMk id="3" creationId="{75D3790C-D01A-924B-B7D2-421D924567BA}"/>
          </ac:spMkLst>
        </pc:spChg>
        <pc:spChg chg="mod ord">
          <ac:chgData name="Natacha Toledo" userId="1256c847-b5b1-43af-8482-ceb6fd428421" providerId="ADAL" clId="{EFD76F9A-5032-4585-8B25-9B653B2F8C4D}" dt="2022-09-30T13:18:50.848" v="122" actId="700"/>
          <ac:spMkLst>
            <pc:docMk/>
            <pc:sldMk cId="3597285073" sldId="264"/>
            <ac:spMk id="5" creationId="{29695A25-731C-9C0A-0707-368DB7F9B155}"/>
          </ac:spMkLst>
        </pc:spChg>
        <pc:spChg chg="del mod ord">
          <ac:chgData name="Natacha Toledo" userId="1256c847-b5b1-43af-8482-ceb6fd428421" providerId="ADAL" clId="{EFD76F9A-5032-4585-8B25-9B653B2F8C4D}" dt="2022-09-30T13:18:50.848" v="122" actId="700"/>
          <ac:spMkLst>
            <pc:docMk/>
            <pc:sldMk cId="3597285073" sldId="264"/>
            <ac:spMk id="19" creationId="{C9A98478-D26A-A713-8B3C-AF00F64ABDC8}"/>
          </ac:spMkLst>
        </pc:spChg>
        <pc:spChg chg="del mod ord">
          <ac:chgData name="Natacha Toledo" userId="1256c847-b5b1-43af-8482-ceb6fd428421" providerId="ADAL" clId="{EFD76F9A-5032-4585-8B25-9B653B2F8C4D}" dt="2022-09-30T13:18:50.848" v="122" actId="700"/>
          <ac:spMkLst>
            <pc:docMk/>
            <pc:sldMk cId="3597285073" sldId="264"/>
            <ac:spMk id="20" creationId="{ED8BCE66-5AFE-E928-3BE8-0ACF7AAFC3EC}"/>
          </ac:spMkLst>
        </pc:spChg>
        <pc:picChg chg="del">
          <ac:chgData name="Natacha Toledo" userId="1256c847-b5b1-43af-8482-ceb6fd428421" providerId="ADAL" clId="{EFD76F9A-5032-4585-8B25-9B653B2F8C4D}" dt="2022-09-30T13:18:59.065" v="123" actId="478"/>
          <ac:picMkLst>
            <pc:docMk/>
            <pc:sldMk cId="3597285073" sldId="264"/>
            <ac:picMk id="6" creationId="{BB134E2D-A67C-3B67-E722-0BE11AAE02B4}"/>
          </ac:picMkLst>
        </pc:picChg>
      </pc:sldChg>
      <pc:sldChg chg="del">
        <pc:chgData name="Natacha Toledo" userId="1256c847-b5b1-43af-8482-ceb6fd428421" providerId="ADAL" clId="{EFD76F9A-5032-4585-8B25-9B653B2F8C4D}" dt="2022-09-30T13:16:37.707" v="103" actId="47"/>
        <pc:sldMkLst>
          <pc:docMk/>
          <pc:sldMk cId="3956427267" sldId="264"/>
        </pc:sldMkLst>
      </pc:sldChg>
      <pc:sldChg chg="del">
        <pc:chgData name="Natacha Toledo" userId="1256c847-b5b1-43af-8482-ceb6fd428421" providerId="ADAL" clId="{EFD76F9A-5032-4585-8B25-9B653B2F8C4D}" dt="2022-09-30T13:11:07.481" v="16" actId="47"/>
        <pc:sldMkLst>
          <pc:docMk/>
          <pc:sldMk cId="3035862977" sldId="265"/>
        </pc:sldMkLst>
      </pc:sldChg>
      <pc:sldMasterChg chg="modSp mod addSldLayout delSldLayout modSldLayout">
        <pc:chgData name="Natacha Toledo" userId="1256c847-b5b1-43af-8482-ceb6fd428421" providerId="ADAL" clId="{EFD76F9A-5032-4585-8B25-9B653B2F8C4D}" dt="2022-09-30T13:18:35.670" v="120" actId="207"/>
        <pc:sldMasterMkLst>
          <pc:docMk/>
          <pc:sldMasterMk cId="1310405435" sldId="2147483660"/>
        </pc:sldMasterMkLst>
        <pc:spChg chg="mod">
          <ac:chgData name="Natacha Toledo" userId="1256c847-b5b1-43af-8482-ceb6fd428421" providerId="ADAL" clId="{EFD76F9A-5032-4585-8B25-9B653B2F8C4D}" dt="2022-09-30T13:10:01.031" v="5" actId="14100"/>
          <ac:spMkLst>
            <pc:docMk/>
            <pc:sldMasterMk cId="1310405435" sldId="2147483660"/>
            <ac:spMk id="2" creationId="{D2202B3D-ABD4-4CCE-AE19-7D18048294EF}"/>
          </ac:spMkLst>
        </pc:spChg>
        <pc:spChg chg="mod">
          <ac:chgData name="Natacha Toledo" userId="1256c847-b5b1-43af-8482-ceb6fd428421" providerId="ADAL" clId="{EFD76F9A-5032-4585-8B25-9B653B2F8C4D}" dt="2022-09-30T13:10:18.330" v="9" actId="255"/>
          <ac:spMkLst>
            <pc:docMk/>
            <pc:sldMasterMk cId="1310405435" sldId="2147483660"/>
            <ac:spMk id="3" creationId="{3657DE7E-0517-49A4-B984-1F0E5467C715}"/>
          </ac:spMkLst>
        </pc:spChg>
        <pc:sldLayoutChg chg="modSp mod">
          <pc:chgData name="Natacha Toledo" userId="1256c847-b5b1-43af-8482-ceb6fd428421" providerId="ADAL" clId="{EFD76F9A-5032-4585-8B25-9B653B2F8C4D}" dt="2022-09-30T13:10:54.604" v="15" actId="948"/>
          <pc:sldLayoutMkLst>
            <pc:docMk/>
            <pc:sldMasterMk cId="1310405435" sldId="2147483660"/>
            <pc:sldLayoutMk cId="780519454" sldId="2147483662"/>
          </pc:sldLayoutMkLst>
          <pc:spChg chg="mod">
            <ac:chgData name="Natacha Toledo" userId="1256c847-b5b1-43af-8482-ceb6fd428421" providerId="ADAL" clId="{EFD76F9A-5032-4585-8B25-9B653B2F8C4D}" dt="2022-09-30T13:10:27.672" v="10" actId="255"/>
            <ac:spMkLst>
              <pc:docMk/>
              <pc:sldMasterMk cId="1310405435" sldId="2147483660"/>
              <pc:sldLayoutMk cId="780519454" sldId="2147483662"/>
              <ac:spMk id="2" creationId="{8B764587-8D77-65A6-4D85-A9D10D52E39E}"/>
            </ac:spMkLst>
          </pc:spChg>
          <pc:spChg chg="mod">
            <ac:chgData name="Natacha Toledo" userId="1256c847-b5b1-43af-8482-ceb6fd428421" providerId="ADAL" clId="{EFD76F9A-5032-4585-8B25-9B653B2F8C4D}" dt="2022-09-30T13:10:54.604" v="15" actId="948"/>
            <ac:spMkLst>
              <pc:docMk/>
              <pc:sldMasterMk cId="1310405435" sldId="2147483660"/>
              <pc:sldLayoutMk cId="780519454" sldId="2147483662"/>
              <ac:spMk id="6" creationId="{614A1993-4BDF-A625-F216-41C514B68EB1}"/>
            </ac:spMkLst>
          </pc:spChg>
        </pc:sldLayoutChg>
        <pc:sldLayoutChg chg="addSp delSp modSp mod">
          <pc:chgData name="Natacha Toledo" userId="1256c847-b5b1-43af-8482-ceb6fd428421" providerId="ADAL" clId="{EFD76F9A-5032-4585-8B25-9B653B2F8C4D}" dt="2022-09-30T13:18:11.287" v="116" actId="735"/>
          <pc:sldLayoutMkLst>
            <pc:docMk/>
            <pc:sldMasterMk cId="1310405435" sldId="2147483660"/>
            <pc:sldLayoutMk cId="3661244171" sldId="2147483663"/>
          </pc:sldLayoutMkLst>
          <pc:spChg chg="mod">
            <ac:chgData name="Natacha Toledo" userId="1256c847-b5b1-43af-8482-ceb6fd428421" providerId="ADAL" clId="{EFD76F9A-5032-4585-8B25-9B653B2F8C4D}" dt="2022-09-30T13:12:28.253" v="51" actId="14100"/>
            <ac:spMkLst>
              <pc:docMk/>
              <pc:sldMasterMk cId="1310405435" sldId="2147483660"/>
              <pc:sldLayoutMk cId="3661244171" sldId="2147483663"/>
              <ac:spMk id="3" creationId="{FC751051-AA12-4275-B671-3B583F0A6923}"/>
            </ac:spMkLst>
          </pc:spChg>
          <pc:spChg chg="mod">
            <ac:chgData name="Natacha Toledo" userId="1256c847-b5b1-43af-8482-ceb6fd428421" providerId="ADAL" clId="{EFD76F9A-5032-4585-8B25-9B653B2F8C4D}" dt="2022-09-30T13:12:55.772" v="54" actId="14100"/>
            <ac:spMkLst>
              <pc:docMk/>
              <pc:sldMasterMk cId="1310405435" sldId="2147483660"/>
              <pc:sldLayoutMk cId="3661244171" sldId="2147483663"/>
              <ac:spMk id="14" creationId="{46B84B51-EF51-4668-55F1-5E76BD6E23CA}"/>
            </ac:spMkLst>
          </pc:spChg>
          <pc:spChg chg="mod">
            <ac:chgData name="Natacha Toledo" userId="1256c847-b5b1-43af-8482-ceb6fd428421" providerId="ADAL" clId="{EFD76F9A-5032-4585-8B25-9B653B2F8C4D}" dt="2022-09-30T13:17:10.777" v="108" actId="255"/>
            <ac:spMkLst>
              <pc:docMk/>
              <pc:sldMasterMk cId="1310405435" sldId="2147483660"/>
              <pc:sldLayoutMk cId="3661244171" sldId="2147483663"/>
              <ac:spMk id="16" creationId="{B6B6A7AF-437C-1C51-91F5-D7C782BEAF85}"/>
            </ac:spMkLst>
          </pc:spChg>
          <pc:picChg chg="add del mod ord">
            <ac:chgData name="Natacha Toledo" userId="1256c847-b5b1-43af-8482-ceb6fd428421" providerId="ADAL" clId="{EFD76F9A-5032-4585-8B25-9B653B2F8C4D}" dt="2022-09-30T13:13:08.495" v="55" actId="21"/>
            <ac:picMkLst>
              <pc:docMk/>
              <pc:sldMasterMk cId="1310405435" sldId="2147483660"/>
              <pc:sldLayoutMk cId="3661244171" sldId="2147483663"/>
              <ac:picMk id="4" creationId="{5DA0A5EA-48E8-1634-DC8A-8EEB85C368EF}"/>
            </ac:picMkLst>
          </pc:picChg>
        </pc:sldLayoutChg>
        <pc:sldLayoutChg chg="modSp add mod modTransition">
          <pc:chgData name="Natacha Toledo" userId="1256c847-b5b1-43af-8482-ceb6fd428421" providerId="ADAL" clId="{EFD76F9A-5032-4585-8B25-9B653B2F8C4D}" dt="2022-09-30T13:18:35.670" v="120" actId="207"/>
          <pc:sldLayoutMkLst>
            <pc:docMk/>
            <pc:sldMasterMk cId="1310405435" sldId="2147483660"/>
            <pc:sldLayoutMk cId="1203812711" sldId="2147483664"/>
          </pc:sldLayoutMkLst>
          <pc:spChg chg="mod">
            <ac:chgData name="Natacha Toledo" userId="1256c847-b5b1-43af-8482-ceb6fd428421" providerId="ADAL" clId="{EFD76F9A-5032-4585-8B25-9B653B2F8C4D}" dt="2022-09-30T13:18:35.670" v="120" actId="207"/>
            <ac:spMkLst>
              <pc:docMk/>
              <pc:sldMasterMk cId="1310405435" sldId="2147483660"/>
              <pc:sldLayoutMk cId="1203812711" sldId="2147483664"/>
              <ac:spMk id="3" creationId="{FC751051-AA12-4275-B671-3B583F0A6923}"/>
            </ac:spMkLst>
          </pc:spChg>
          <pc:spChg chg="mod">
            <ac:chgData name="Natacha Toledo" userId="1256c847-b5b1-43af-8482-ceb6fd428421" providerId="ADAL" clId="{EFD76F9A-5032-4585-8B25-9B653B2F8C4D}" dt="2022-09-30T13:18:35.670" v="120" actId="207"/>
            <ac:spMkLst>
              <pc:docMk/>
              <pc:sldMasterMk cId="1310405435" sldId="2147483660"/>
              <pc:sldLayoutMk cId="1203812711" sldId="2147483664"/>
              <ac:spMk id="14" creationId="{46B84B51-EF51-4668-55F1-5E76BD6E23CA}"/>
            </ac:spMkLst>
          </pc:spChg>
        </pc:sldLayoutChg>
        <pc:sldLayoutChg chg="modSp add del mod modTransition">
          <pc:chgData name="Natacha Toledo" userId="1256c847-b5b1-43af-8482-ceb6fd428421" providerId="ADAL" clId="{EFD76F9A-5032-4585-8B25-9B653B2F8C4D}" dt="2022-09-30T13:18:18.343" v="117" actId="2696"/>
          <pc:sldLayoutMkLst>
            <pc:docMk/>
            <pc:sldMasterMk cId="1310405435" sldId="2147483660"/>
            <pc:sldLayoutMk cId="2291005657" sldId="2147483664"/>
          </pc:sldLayoutMkLst>
          <pc:spChg chg="mod">
            <ac:chgData name="Natacha Toledo" userId="1256c847-b5b1-43af-8482-ceb6fd428421" providerId="ADAL" clId="{EFD76F9A-5032-4585-8B25-9B653B2F8C4D}" dt="2022-09-30T13:17:04.484" v="107" actId="207"/>
            <ac:spMkLst>
              <pc:docMk/>
              <pc:sldMasterMk cId="1310405435" sldId="2147483660"/>
              <pc:sldLayoutMk cId="2291005657" sldId="2147483664"/>
              <ac:spMk id="3" creationId="{FC751051-AA12-4275-B671-3B583F0A6923}"/>
            </ac:spMkLst>
          </pc:spChg>
          <pc:spChg chg="mod">
            <ac:chgData name="Natacha Toledo" userId="1256c847-b5b1-43af-8482-ceb6fd428421" providerId="ADAL" clId="{EFD76F9A-5032-4585-8B25-9B653B2F8C4D}" dt="2022-09-30T13:17:04.484" v="107" actId="207"/>
            <ac:spMkLst>
              <pc:docMk/>
              <pc:sldMasterMk cId="1310405435" sldId="2147483660"/>
              <pc:sldLayoutMk cId="2291005657" sldId="2147483664"/>
              <ac:spMk id="14" creationId="{46B84B51-EF51-4668-55F1-5E76BD6E23CA}"/>
            </ac:spMkLst>
          </pc:spChg>
          <pc:spChg chg="mod">
            <ac:chgData name="Natacha Toledo" userId="1256c847-b5b1-43af-8482-ceb6fd428421" providerId="ADAL" clId="{EFD76F9A-5032-4585-8B25-9B653B2F8C4D}" dt="2022-09-30T13:16:56.895" v="106" actId="255"/>
            <ac:spMkLst>
              <pc:docMk/>
              <pc:sldMasterMk cId="1310405435" sldId="2147483660"/>
              <pc:sldLayoutMk cId="2291005657" sldId="2147483664"/>
              <ac:spMk id="16" creationId="{B6B6A7AF-437C-1C51-91F5-D7C782BEAF85}"/>
            </ac:spMkLst>
          </pc:spChg>
        </pc:sldLayoutChg>
        <pc:sldLayoutChg chg="del">
          <pc:chgData name="Natacha Toledo" userId="1256c847-b5b1-43af-8482-ceb6fd428421" providerId="ADAL" clId="{EFD76F9A-5032-4585-8B25-9B653B2F8C4D}" dt="2022-09-30T13:16:42.698" v="104" actId="2696"/>
          <pc:sldLayoutMkLst>
            <pc:docMk/>
            <pc:sldMasterMk cId="1310405435" sldId="2147483660"/>
            <pc:sldLayoutMk cId="3198370513" sldId="2147483664"/>
          </pc:sldLayoutMkLst>
        </pc:sldLayoutChg>
        <pc:sldLayoutChg chg="del">
          <pc:chgData name="Natacha Toledo" userId="1256c847-b5b1-43af-8482-ceb6fd428421" providerId="ADAL" clId="{EFD76F9A-5032-4585-8B25-9B653B2F8C4D}" dt="2022-09-30T13:11:12.408" v="17" actId="2696"/>
          <pc:sldLayoutMkLst>
            <pc:docMk/>
            <pc:sldMasterMk cId="1310405435" sldId="2147483660"/>
            <pc:sldLayoutMk cId="3497962523" sldId="2147483665"/>
          </pc:sldLayoutMkLst>
        </pc:sldLayoutChg>
      </pc:sldMasterChg>
    </pc:docChg>
  </pc:docChgLst>
  <pc:docChgLst>
    <pc:chgData name="Natacha Toledo" userId="1256c847-b5b1-43af-8482-ceb6fd428421" providerId="ADAL" clId="{F121ACB6-8D24-4EB2-9AB4-760DDA7AB0E2}"/>
    <pc:docChg chg="undo custSel modSld modMainMaster">
      <pc:chgData name="Natacha Toledo" userId="1256c847-b5b1-43af-8482-ceb6fd428421" providerId="ADAL" clId="{F121ACB6-8D24-4EB2-9AB4-760DDA7AB0E2}" dt="2022-10-12T09:43:07.754" v="100" actId="478"/>
      <pc:docMkLst>
        <pc:docMk/>
      </pc:docMkLst>
      <pc:sldChg chg="addSp delSp modSp mod">
        <pc:chgData name="Natacha Toledo" userId="1256c847-b5b1-43af-8482-ceb6fd428421" providerId="ADAL" clId="{F121ACB6-8D24-4EB2-9AB4-760DDA7AB0E2}" dt="2022-10-12T09:43:07.754" v="100" actId="478"/>
        <pc:sldMkLst>
          <pc:docMk/>
          <pc:sldMk cId="3889354732" sldId="263"/>
        </pc:sldMkLst>
        <pc:spChg chg="mod">
          <ac:chgData name="Natacha Toledo" userId="1256c847-b5b1-43af-8482-ceb6fd428421" providerId="ADAL" clId="{F121ACB6-8D24-4EB2-9AB4-760DDA7AB0E2}" dt="2022-10-12T09:34:03.385" v="20" actId="20577"/>
          <ac:spMkLst>
            <pc:docMk/>
            <pc:sldMk cId="3889354732" sldId="263"/>
            <ac:spMk id="2" creationId="{02436E44-2479-7A08-05A4-0C38CE27071E}"/>
          </ac:spMkLst>
        </pc:spChg>
        <pc:spChg chg="add del mod">
          <ac:chgData name="Natacha Toledo" userId="1256c847-b5b1-43af-8482-ceb6fd428421" providerId="ADAL" clId="{F121ACB6-8D24-4EB2-9AB4-760DDA7AB0E2}" dt="2022-10-12T09:43:07.754" v="100" actId="478"/>
          <ac:spMkLst>
            <pc:docMk/>
            <pc:sldMk cId="3889354732" sldId="263"/>
            <ac:spMk id="4" creationId="{2FD28BAD-5FDB-39CE-65A1-17B634FF5803}"/>
          </ac:spMkLst>
        </pc:spChg>
        <pc:spChg chg="mod">
          <ac:chgData name="Natacha Toledo" userId="1256c847-b5b1-43af-8482-ceb6fd428421" providerId="ADAL" clId="{F121ACB6-8D24-4EB2-9AB4-760DDA7AB0E2}" dt="2022-10-12T09:33:29.995" v="17"/>
          <ac:spMkLst>
            <pc:docMk/>
            <pc:sldMk cId="3889354732" sldId="263"/>
            <ac:spMk id="4" creationId="{D7F3CF32-C8F9-73C2-CDF1-9C8AA59C47C8}"/>
          </ac:spMkLst>
        </pc:spChg>
        <pc:spChg chg="mod">
          <ac:chgData name="Natacha Toledo" userId="1256c847-b5b1-43af-8482-ceb6fd428421" providerId="ADAL" clId="{F121ACB6-8D24-4EB2-9AB4-760DDA7AB0E2}" dt="2022-10-12T09:33:29.995" v="17"/>
          <ac:spMkLst>
            <pc:docMk/>
            <pc:sldMk cId="3889354732" sldId="263"/>
            <ac:spMk id="5" creationId="{D88AA975-6FEF-B6B0-ED96-B09A5EF5CFB7}"/>
          </ac:spMkLst>
        </pc:spChg>
        <pc:spChg chg="mod">
          <ac:chgData name="Natacha Toledo" userId="1256c847-b5b1-43af-8482-ceb6fd428421" providerId="ADAL" clId="{F121ACB6-8D24-4EB2-9AB4-760DDA7AB0E2}" dt="2022-10-12T09:36:30.051" v="31"/>
          <ac:spMkLst>
            <pc:docMk/>
            <pc:sldMk cId="3889354732" sldId="263"/>
            <ac:spMk id="9" creationId="{C65EDA2B-C4EA-6687-0240-831959810135}"/>
          </ac:spMkLst>
        </pc:spChg>
        <pc:spChg chg="mod">
          <ac:chgData name="Natacha Toledo" userId="1256c847-b5b1-43af-8482-ceb6fd428421" providerId="ADAL" clId="{F121ACB6-8D24-4EB2-9AB4-760DDA7AB0E2}" dt="2022-10-12T09:36:30.051" v="31"/>
          <ac:spMkLst>
            <pc:docMk/>
            <pc:sldMk cId="3889354732" sldId="263"/>
            <ac:spMk id="11" creationId="{CC17769F-8055-8C9D-E33F-145B82C45844}"/>
          </ac:spMkLst>
        </pc:spChg>
        <pc:grpChg chg="add del mod">
          <ac:chgData name="Natacha Toledo" userId="1256c847-b5b1-43af-8482-ceb6fd428421" providerId="ADAL" clId="{F121ACB6-8D24-4EB2-9AB4-760DDA7AB0E2}" dt="2022-10-12T09:36:29.591" v="30" actId="478"/>
          <ac:grpSpMkLst>
            <pc:docMk/>
            <pc:sldMk cId="3889354732" sldId="263"/>
            <ac:grpSpMk id="3" creationId="{CAE160D6-EB93-24B2-A434-67732F4FE773}"/>
          </ac:grpSpMkLst>
        </pc:grpChg>
        <pc:grpChg chg="add mod">
          <ac:chgData name="Natacha Toledo" userId="1256c847-b5b1-43af-8482-ceb6fd428421" providerId="ADAL" clId="{F121ACB6-8D24-4EB2-9AB4-760DDA7AB0E2}" dt="2022-10-12T09:36:30.051" v="31"/>
          <ac:grpSpMkLst>
            <pc:docMk/>
            <pc:sldMk cId="3889354732" sldId="263"/>
            <ac:grpSpMk id="6" creationId="{144AD2AF-66B8-7B8E-84BB-BEB8B0F3A7C2}"/>
          </ac:grpSpMkLst>
        </pc:grpChg>
        <pc:picChg chg="add del mod">
          <ac:chgData name="Natacha Toledo" userId="1256c847-b5b1-43af-8482-ceb6fd428421" providerId="ADAL" clId="{F121ACB6-8D24-4EB2-9AB4-760DDA7AB0E2}" dt="2022-10-12T09:43:07.754" v="100" actId="478"/>
          <ac:picMkLst>
            <pc:docMk/>
            <pc:sldMk cId="3889354732" sldId="263"/>
            <ac:picMk id="10" creationId="{150EC343-572D-2848-0565-465D3EB895B4}"/>
          </ac:picMkLst>
        </pc:picChg>
      </pc:sldChg>
      <pc:sldChg chg="addSp delSp modSp mod">
        <pc:chgData name="Natacha Toledo" userId="1256c847-b5b1-43af-8482-ceb6fd428421" providerId="ADAL" clId="{F121ACB6-8D24-4EB2-9AB4-760DDA7AB0E2}" dt="2022-10-12T09:36:02.881" v="24" actId="20577"/>
        <pc:sldMkLst>
          <pc:docMk/>
          <pc:sldMk cId="1111582143" sldId="265"/>
        </pc:sldMkLst>
        <pc:spChg chg="mod">
          <ac:chgData name="Natacha Toledo" userId="1256c847-b5b1-43af-8482-ceb6fd428421" providerId="ADAL" clId="{F121ACB6-8D24-4EB2-9AB4-760DDA7AB0E2}" dt="2022-10-12T09:36:02.881" v="24" actId="20577"/>
          <ac:spMkLst>
            <pc:docMk/>
            <pc:sldMk cId="1111582143" sldId="265"/>
            <ac:spMk id="3" creationId="{3CDF6726-19FA-6940-37B0-A22E0BAFE72E}"/>
          </ac:spMkLst>
        </pc:spChg>
        <pc:spChg chg="add del mod">
          <ac:chgData name="Natacha Toledo" userId="1256c847-b5b1-43af-8482-ceb6fd428421" providerId="ADAL" clId="{F121ACB6-8D24-4EB2-9AB4-760DDA7AB0E2}" dt="2022-10-12T09:33:05.851" v="16" actId="478"/>
          <ac:spMkLst>
            <pc:docMk/>
            <pc:sldMk cId="1111582143" sldId="265"/>
            <ac:spMk id="4" creationId="{E1108E43-2443-60D7-8041-E283CEE792AB}"/>
          </ac:spMkLst>
        </pc:spChg>
        <pc:spChg chg="mod">
          <ac:chgData name="Natacha Toledo" userId="1256c847-b5b1-43af-8482-ceb6fd428421" providerId="ADAL" clId="{F121ACB6-8D24-4EB2-9AB4-760DDA7AB0E2}" dt="2022-10-12T09:35:49.981" v="21"/>
          <ac:spMkLst>
            <pc:docMk/>
            <pc:sldMk cId="1111582143" sldId="265"/>
            <ac:spMk id="6" creationId="{9145345C-13E8-FA8E-A005-3A929DD3C158}"/>
          </ac:spMkLst>
        </pc:spChg>
        <pc:spChg chg="mod">
          <ac:chgData name="Natacha Toledo" userId="1256c847-b5b1-43af-8482-ceb6fd428421" providerId="ADAL" clId="{F121ACB6-8D24-4EB2-9AB4-760DDA7AB0E2}" dt="2022-10-12T09:35:49.981" v="21"/>
          <ac:spMkLst>
            <pc:docMk/>
            <pc:sldMk cId="1111582143" sldId="265"/>
            <ac:spMk id="9" creationId="{0AD3DC79-5279-1DDC-3B2B-E5DEC8E9804D}"/>
          </ac:spMkLst>
        </pc:spChg>
        <pc:grpChg chg="add mod">
          <ac:chgData name="Natacha Toledo" userId="1256c847-b5b1-43af-8482-ceb6fd428421" providerId="ADAL" clId="{F121ACB6-8D24-4EB2-9AB4-760DDA7AB0E2}" dt="2022-10-12T09:35:58.809" v="22" actId="1076"/>
          <ac:grpSpMkLst>
            <pc:docMk/>
            <pc:sldMk cId="1111582143" sldId="265"/>
            <ac:grpSpMk id="5" creationId="{D166506C-7863-7DE7-6ED8-ADCE5D26CC95}"/>
          </ac:grpSpMkLst>
        </pc:grpChg>
        <pc:picChg chg="add del">
          <ac:chgData name="Natacha Toledo" userId="1256c847-b5b1-43af-8482-ceb6fd428421" providerId="ADAL" clId="{F121ACB6-8D24-4EB2-9AB4-760DDA7AB0E2}" dt="2022-10-12T09:33:05.851" v="16" actId="478"/>
          <ac:picMkLst>
            <pc:docMk/>
            <pc:sldMk cId="1111582143" sldId="265"/>
            <ac:picMk id="10" creationId="{637FDF5F-D566-CD9A-42DB-69AA19D61B8B}"/>
          </ac:picMkLst>
        </pc:picChg>
      </pc:sldChg>
      <pc:sldChg chg="addSp modSp mod">
        <pc:chgData name="Natacha Toledo" userId="1256c847-b5b1-43af-8482-ceb6fd428421" providerId="ADAL" clId="{F121ACB6-8D24-4EB2-9AB4-760DDA7AB0E2}" dt="2022-10-12T09:42:49.882" v="88"/>
        <pc:sldMkLst>
          <pc:docMk/>
          <pc:sldMk cId="949909810" sldId="266"/>
        </pc:sldMkLst>
        <pc:spChg chg="mod">
          <ac:chgData name="Natacha Toledo" userId="1256c847-b5b1-43af-8482-ceb6fd428421" providerId="ADAL" clId="{F121ACB6-8D24-4EB2-9AB4-760DDA7AB0E2}" dt="2022-10-12T09:36:46.658" v="33" actId="20577"/>
          <ac:spMkLst>
            <pc:docMk/>
            <pc:sldMk cId="949909810" sldId="266"/>
            <ac:spMk id="2" creationId="{C87D9AEA-2730-524D-6E94-6046C289FDD7}"/>
          </ac:spMkLst>
        </pc:spChg>
        <pc:spChg chg="mod">
          <ac:chgData name="Natacha Toledo" userId="1256c847-b5b1-43af-8482-ceb6fd428421" providerId="ADAL" clId="{F121ACB6-8D24-4EB2-9AB4-760DDA7AB0E2}" dt="2022-10-12T09:36:18.996" v="27" actId="207"/>
          <ac:spMkLst>
            <pc:docMk/>
            <pc:sldMk cId="949909810" sldId="266"/>
            <ac:spMk id="4" creationId="{59525A6D-5CD4-1941-1B62-F26C7A2A6027}"/>
          </ac:spMkLst>
        </pc:spChg>
        <pc:spChg chg="mod">
          <ac:chgData name="Natacha Toledo" userId="1256c847-b5b1-43af-8482-ceb6fd428421" providerId="ADAL" clId="{F121ACB6-8D24-4EB2-9AB4-760DDA7AB0E2}" dt="2022-10-12T09:36:23.296" v="28" actId="207"/>
          <ac:spMkLst>
            <pc:docMk/>
            <pc:sldMk cId="949909810" sldId="266"/>
            <ac:spMk id="8" creationId="{882F05FE-A05C-52C7-8BAF-6A6A7DC24651}"/>
          </ac:spMkLst>
        </pc:spChg>
        <pc:spChg chg="mod">
          <ac:chgData name="Natacha Toledo" userId="1256c847-b5b1-43af-8482-ceb6fd428421" providerId="ADAL" clId="{F121ACB6-8D24-4EB2-9AB4-760DDA7AB0E2}" dt="2022-10-12T09:36:25.373" v="29" actId="571"/>
          <ac:spMkLst>
            <pc:docMk/>
            <pc:sldMk cId="949909810" sldId="266"/>
            <ac:spMk id="10" creationId="{41820C01-9198-BECE-1F79-5890E1728C8E}"/>
          </ac:spMkLst>
        </pc:spChg>
        <pc:spChg chg="mod">
          <ac:chgData name="Natacha Toledo" userId="1256c847-b5b1-43af-8482-ceb6fd428421" providerId="ADAL" clId="{F121ACB6-8D24-4EB2-9AB4-760DDA7AB0E2}" dt="2022-10-12T09:36:25.373" v="29" actId="571"/>
          <ac:spMkLst>
            <pc:docMk/>
            <pc:sldMk cId="949909810" sldId="266"/>
            <ac:spMk id="13" creationId="{9F29FED5-E704-E1A7-1067-1CE662B49586}"/>
          </ac:spMkLst>
        </pc:spChg>
        <pc:grpChg chg="add mod">
          <ac:chgData name="Natacha Toledo" userId="1256c847-b5b1-43af-8482-ceb6fd428421" providerId="ADAL" clId="{F121ACB6-8D24-4EB2-9AB4-760DDA7AB0E2}" dt="2022-10-12T09:36:18.996" v="27" actId="207"/>
          <ac:grpSpMkLst>
            <pc:docMk/>
            <pc:sldMk cId="949909810" sldId="266"/>
            <ac:grpSpMk id="3" creationId="{DB6D9DCE-42CC-1BE7-D726-FD8681A01E72}"/>
          </ac:grpSpMkLst>
        </pc:grpChg>
        <pc:grpChg chg="add mod">
          <ac:chgData name="Natacha Toledo" userId="1256c847-b5b1-43af-8482-ceb6fd428421" providerId="ADAL" clId="{F121ACB6-8D24-4EB2-9AB4-760DDA7AB0E2}" dt="2022-10-12T09:36:25.373" v="29" actId="571"/>
          <ac:grpSpMkLst>
            <pc:docMk/>
            <pc:sldMk cId="949909810" sldId="266"/>
            <ac:grpSpMk id="9" creationId="{FA5A9FAC-2950-4C85-9142-DE71FF8D1D64}"/>
          </ac:grpSpMkLst>
        </pc:grpChg>
        <pc:picChg chg="mod">
          <ac:chgData name="Natacha Toledo" userId="1256c847-b5b1-43af-8482-ceb6fd428421" providerId="ADAL" clId="{F121ACB6-8D24-4EB2-9AB4-760DDA7AB0E2}" dt="2022-10-12T09:42:49.882" v="88"/>
          <ac:picMkLst>
            <pc:docMk/>
            <pc:sldMk cId="949909810" sldId="266"/>
            <ac:picMk id="11" creationId="{76A856D2-0631-D4B0-1562-C96EB3EBE1EA}"/>
          </ac:picMkLst>
        </pc:picChg>
      </pc:sldChg>
      <pc:sldChg chg="addSp modSp mod">
        <pc:chgData name="Natacha Toledo" userId="1256c847-b5b1-43af-8482-ceb6fd428421" providerId="ADAL" clId="{F121ACB6-8D24-4EB2-9AB4-760DDA7AB0E2}" dt="2022-10-12T09:42:57.438" v="98"/>
        <pc:sldMkLst>
          <pc:docMk/>
          <pc:sldMk cId="2028754938" sldId="267"/>
        </pc:sldMkLst>
        <pc:spChg chg="mod">
          <ac:chgData name="Natacha Toledo" userId="1256c847-b5b1-43af-8482-ceb6fd428421" providerId="ADAL" clId="{F121ACB6-8D24-4EB2-9AB4-760DDA7AB0E2}" dt="2022-10-12T09:36:51.147" v="35" actId="20577"/>
          <ac:spMkLst>
            <pc:docMk/>
            <pc:sldMk cId="2028754938" sldId="267"/>
            <ac:spMk id="3" creationId="{1CD7ABC5-8FD4-89AB-668F-F4CF02F1DEB0}"/>
          </ac:spMkLst>
        </pc:spChg>
        <pc:spChg chg="mod">
          <ac:chgData name="Natacha Toledo" userId="1256c847-b5b1-43af-8482-ceb6fd428421" providerId="ADAL" clId="{F121ACB6-8D24-4EB2-9AB4-760DDA7AB0E2}" dt="2022-10-12T09:36:09.634" v="25"/>
          <ac:spMkLst>
            <pc:docMk/>
            <pc:sldMk cId="2028754938" sldId="267"/>
            <ac:spMk id="6" creationId="{5744FBDB-FCC4-1F44-A51D-3E361B87F89F}"/>
          </ac:spMkLst>
        </pc:spChg>
        <pc:spChg chg="mod">
          <ac:chgData name="Natacha Toledo" userId="1256c847-b5b1-43af-8482-ceb6fd428421" providerId="ADAL" clId="{F121ACB6-8D24-4EB2-9AB4-760DDA7AB0E2}" dt="2022-10-12T09:36:09.634" v="25"/>
          <ac:spMkLst>
            <pc:docMk/>
            <pc:sldMk cId="2028754938" sldId="267"/>
            <ac:spMk id="8" creationId="{F9CDB856-79A6-0DDF-3EF1-E89172C99611}"/>
          </ac:spMkLst>
        </pc:spChg>
        <pc:grpChg chg="add mod">
          <ac:chgData name="Natacha Toledo" userId="1256c847-b5b1-43af-8482-ceb6fd428421" providerId="ADAL" clId="{F121ACB6-8D24-4EB2-9AB4-760DDA7AB0E2}" dt="2022-10-12T09:36:09.634" v="25"/>
          <ac:grpSpMkLst>
            <pc:docMk/>
            <pc:sldMk cId="2028754938" sldId="267"/>
            <ac:grpSpMk id="2" creationId="{A7CCFD2E-64A9-A46E-917F-49CF847665FD}"/>
          </ac:grpSpMkLst>
        </pc:grpChg>
        <pc:picChg chg="mod">
          <ac:chgData name="Natacha Toledo" userId="1256c847-b5b1-43af-8482-ceb6fd428421" providerId="ADAL" clId="{F121ACB6-8D24-4EB2-9AB4-760DDA7AB0E2}" dt="2022-10-12T09:42:57.438" v="98"/>
          <ac:picMkLst>
            <pc:docMk/>
            <pc:sldMk cId="2028754938" sldId="267"/>
            <ac:picMk id="11" creationId="{76A856D2-0631-D4B0-1562-C96EB3EBE1EA}"/>
          </ac:picMkLst>
        </pc:picChg>
      </pc:sldChg>
      <pc:sldMasterChg chg="modSldLayout">
        <pc:chgData name="Natacha Toledo" userId="1256c847-b5b1-43af-8482-ceb6fd428421" providerId="ADAL" clId="{F121ACB6-8D24-4EB2-9AB4-760DDA7AB0E2}" dt="2022-10-12T09:39:12.449" v="78" actId="1035"/>
        <pc:sldMasterMkLst>
          <pc:docMk/>
          <pc:sldMasterMk cId="1310405435" sldId="2147483660"/>
        </pc:sldMasterMkLst>
        <pc:sldLayoutChg chg="modSp mod">
          <pc:chgData name="Natacha Toledo" userId="1256c847-b5b1-43af-8482-ceb6fd428421" providerId="ADAL" clId="{F121ACB6-8D24-4EB2-9AB4-760DDA7AB0E2}" dt="2022-10-12T09:38:58.461" v="69" actId="1035"/>
          <pc:sldLayoutMkLst>
            <pc:docMk/>
            <pc:sldMasterMk cId="1310405435" sldId="2147483660"/>
            <pc:sldLayoutMk cId="3661244171" sldId="2147483663"/>
          </pc:sldLayoutMkLst>
          <pc:spChg chg="mod">
            <ac:chgData name="Natacha Toledo" userId="1256c847-b5b1-43af-8482-ceb6fd428421" providerId="ADAL" clId="{F121ACB6-8D24-4EB2-9AB4-760DDA7AB0E2}" dt="2022-10-12T09:38:58.461" v="69" actId="1035"/>
            <ac:spMkLst>
              <pc:docMk/>
              <pc:sldMasterMk cId="1310405435" sldId="2147483660"/>
              <pc:sldLayoutMk cId="3661244171" sldId="2147483663"/>
              <ac:spMk id="2" creationId="{1FEBF97B-7C60-4790-F46C-D910ED9F98F3}"/>
            </ac:spMkLst>
          </pc:spChg>
          <pc:spChg chg="mod">
            <ac:chgData name="Natacha Toledo" userId="1256c847-b5b1-43af-8482-ceb6fd428421" providerId="ADAL" clId="{F121ACB6-8D24-4EB2-9AB4-760DDA7AB0E2}" dt="2022-10-12T09:38:58.461" v="69" actId="1035"/>
            <ac:spMkLst>
              <pc:docMk/>
              <pc:sldMasterMk cId="1310405435" sldId="2147483660"/>
              <pc:sldLayoutMk cId="3661244171" sldId="2147483663"/>
              <ac:spMk id="3" creationId="{FC751051-AA12-4275-B671-3B583F0A6923}"/>
            </ac:spMkLst>
          </pc:spChg>
        </pc:sldLayoutChg>
        <pc:sldLayoutChg chg="modSp mod">
          <pc:chgData name="Natacha Toledo" userId="1256c847-b5b1-43af-8482-ceb6fd428421" providerId="ADAL" clId="{F121ACB6-8D24-4EB2-9AB4-760DDA7AB0E2}" dt="2022-10-12T09:39:03.685" v="72" actId="1035"/>
          <pc:sldLayoutMkLst>
            <pc:docMk/>
            <pc:sldMasterMk cId="1310405435" sldId="2147483660"/>
            <pc:sldLayoutMk cId="2384845641" sldId="2147483664"/>
          </pc:sldLayoutMkLst>
          <pc:spChg chg="mod">
            <ac:chgData name="Natacha Toledo" userId="1256c847-b5b1-43af-8482-ceb6fd428421" providerId="ADAL" clId="{F121ACB6-8D24-4EB2-9AB4-760DDA7AB0E2}" dt="2022-10-12T09:39:03.685" v="72" actId="1035"/>
            <ac:spMkLst>
              <pc:docMk/>
              <pc:sldMasterMk cId="1310405435" sldId="2147483660"/>
              <pc:sldLayoutMk cId="2384845641" sldId="2147483664"/>
              <ac:spMk id="2" creationId="{4AC19923-0022-5046-F8BE-33E3DF5141E4}"/>
            </ac:spMkLst>
          </pc:spChg>
          <pc:spChg chg="mod">
            <ac:chgData name="Natacha Toledo" userId="1256c847-b5b1-43af-8482-ceb6fd428421" providerId="ADAL" clId="{F121ACB6-8D24-4EB2-9AB4-760DDA7AB0E2}" dt="2022-10-12T09:39:03.685" v="72" actId="1035"/>
            <ac:spMkLst>
              <pc:docMk/>
              <pc:sldMasterMk cId="1310405435" sldId="2147483660"/>
              <pc:sldLayoutMk cId="2384845641" sldId="2147483664"/>
              <ac:spMk id="3" creationId="{FC751051-AA12-4275-B671-3B583F0A6923}"/>
            </ac:spMkLst>
          </pc:spChg>
        </pc:sldLayoutChg>
        <pc:sldLayoutChg chg="modSp mod">
          <pc:chgData name="Natacha Toledo" userId="1256c847-b5b1-43af-8482-ceb6fd428421" providerId="ADAL" clId="{F121ACB6-8D24-4EB2-9AB4-760DDA7AB0E2}" dt="2022-10-12T09:39:08.056" v="75" actId="1035"/>
          <pc:sldLayoutMkLst>
            <pc:docMk/>
            <pc:sldMasterMk cId="1310405435" sldId="2147483660"/>
            <pc:sldLayoutMk cId="1740710964" sldId="2147483666"/>
          </pc:sldLayoutMkLst>
          <pc:spChg chg="mod">
            <ac:chgData name="Natacha Toledo" userId="1256c847-b5b1-43af-8482-ceb6fd428421" providerId="ADAL" clId="{F121ACB6-8D24-4EB2-9AB4-760DDA7AB0E2}" dt="2022-10-12T09:39:08.056" v="75" actId="1035"/>
            <ac:spMkLst>
              <pc:docMk/>
              <pc:sldMasterMk cId="1310405435" sldId="2147483660"/>
              <pc:sldLayoutMk cId="1740710964" sldId="2147483666"/>
              <ac:spMk id="3" creationId="{FC751051-AA12-4275-B671-3B583F0A6923}"/>
            </ac:spMkLst>
          </pc:spChg>
          <pc:spChg chg="mod">
            <ac:chgData name="Natacha Toledo" userId="1256c847-b5b1-43af-8482-ceb6fd428421" providerId="ADAL" clId="{F121ACB6-8D24-4EB2-9AB4-760DDA7AB0E2}" dt="2022-10-12T09:39:08.056" v="75" actId="1035"/>
            <ac:spMkLst>
              <pc:docMk/>
              <pc:sldMasterMk cId="1310405435" sldId="2147483660"/>
              <pc:sldLayoutMk cId="1740710964" sldId="2147483666"/>
              <ac:spMk id="14" creationId="{46B84B51-EF51-4668-55F1-5E76BD6E23CA}"/>
            </ac:spMkLst>
          </pc:spChg>
        </pc:sldLayoutChg>
        <pc:sldLayoutChg chg="modSp mod">
          <pc:chgData name="Natacha Toledo" userId="1256c847-b5b1-43af-8482-ceb6fd428421" providerId="ADAL" clId="{F121ACB6-8D24-4EB2-9AB4-760DDA7AB0E2}" dt="2022-10-12T09:39:12.449" v="78" actId="1035"/>
          <pc:sldLayoutMkLst>
            <pc:docMk/>
            <pc:sldMasterMk cId="1310405435" sldId="2147483660"/>
            <pc:sldLayoutMk cId="1219981451" sldId="2147483667"/>
          </pc:sldLayoutMkLst>
          <pc:spChg chg="mod">
            <ac:chgData name="Natacha Toledo" userId="1256c847-b5b1-43af-8482-ceb6fd428421" providerId="ADAL" clId="{F121ACB6-8D24-4EB2-9AB4-760DDA7AB0E2}" dt="2022-10-12T09:39:12.449" v="78" actId="1035"/>
            <ac:spMkLst>
              <pc:docMk/>
              <pc:sldMasterMk cId="1310405435" sldId="2147483660"/>
              <pc:sldLayoutMk cId="1219981451" sldId="2147483667"/>
              <ac:spMk id="3" creationId="{FC751051-AA12-4275-B671-3B583F0A6923}"/>
            </ac:spMkLst>
          </pc:spChg>
          <pc:spChg chg="mod">
            <ac:chgData name="Natacha Toledo" userId="1256c847-b5b1-43af-8482-ceb6fd428421" providerId="ADAL" clId="{F121ACB6-8D24-4EB2-9AB4-760DDA7AB0E2}" dt="2022-10-12T09:39:12.449" v="78" actId="1035"/>
            <ac:spMkLst>
              <pc:docMk/>
              <pc:sldMasterMk cId="1310405435" sldId="2147483660"/>
              <pc:sldLayoutMk cId="1219981451" sldId="2147483667"/>
              <ac:spMk id="14" creationId="{46B84B51-EF51-4668-55F1-5E76BD6E23CA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92B72AA-0BD5-4E43-BF50-906C63DD20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980E27-55DF-4C48-AC93-874BFCCD6C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EE93D-7EE6-4B8A-AF24-1E9E51C87095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61102A-3EDB-4D05-B5DB-8678FDF5D8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8A1D0D-DA5E-4FC4-93A7-ED94949E39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0884B-B83C-4428-A834-1A453597C1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9670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E5761-17AC-4BAA-B185-ABC100A1AD5D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14713" y="857250"/>
            <a:ext cx="23145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2452D-FF08-4E0F-83D3-26A1AE1BD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662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67645" rtl="0" eaLnBrk="1" latinLnBrk="0" hangingPunct="1">
      <a:lnSpc>
        <a:spcPct val="110000"/>
      </a:lnSpc>
      <a:spcBef>
        <a:spcPts val="117"/>
      </a:spcBef>
      <a:spcAft>
        <a:spcPts val="117"/>
      </a:spcAft>
      <a:defRPr sz="351" b="1" kern="1200">
        <a:solidFill>
          <a:schemeClr val="tx1"/>
        </a:solidFill>
        <a:latin typeface="+mn-lt"/>
        <a:ea typeface="+mn-ea"/>
        <a:cs typeface="+mn-cs"/>
      </a:defRPr>
    </a:lvl1pPr>
    <a:lvl2pPr marL="0" indent="0" algn="l" defTabSz="267645" rtl="0" eaLnBrk="1" latinLnBrk="0" hangingPunct="1">
      <a:lnSpc>
        <a:spcPct val="110000"/>
      </a:lnSpc>
      <a:spcBef>
        <a:spcPts val="59"/>
      </a:spcBef>
      <a:spcAft>
        <a:spcPts val="117"/>
      </a:spcAft>
      <a:buClr>
        <a:schemeClr val="tx2"/>
      </a:buClr>
      <a:buFont typeface="Arial" panose="020B0604020202020204" pitchFamily="34" charset="0"/>
      <a:buNone/>
      <a:defRPr sz="351" kern="1200">
        <a:solidFill>
          <a:schemeClr val="tx1"/>
        </a:solidFill>
        <a:latin typeface="+mn-lt"/>
        <a:ea typeface="+mn-ea"/>
        <a:cs typeface="+mn-cs"/>
      </a:defRPr>
    </a:lvl2pPr>
    <a:lvl3pPr marL="52686" indent="-52686" algn="l" defTabSz="267645" rtl="0" eaLnBrk="1" latinLnBrk="0" hangingPunct="1">
      <a:lnSpc>
        <a:spcPct val="110000"/>
      </a:lnSpc>
      <a:spcBef>
        <a:spcPts val="59"/>
      </a:spcBef>
      <a:spcAft>
        <a:spcPts val="59"/>
      </a:spcAft>
      <a:buClr>
        <a:schemeClr val="tx2"/>
      </a:buClr>
      <a:buFont typeface="Arial" panose="020B0604020202020204" pitchFamily="34" charset="0"/>
      <a:buChar char="•"/>
      <a:defRPr sz="351" kern="1200">
        <a:solidFill>
          <a:schemeClr val="tx1"/>
        </a:solidFill>
        <a:latin typeface="+mn-lt"/>
        <a:ea typeface="+mn-ea"/>
        <a:cs typeface="+mn-cs"/>
      </a:defRPr>
    </a:lvl3pPr>
    <a:lvl4pPr marL="105372" indent="-52686" algn="l" defTabSz="267645" rtl="0" eaLnBrk="1" latinLnBrk="0" hangingPunct="1">
      <a:lnSpc>
        <a:spcPct val="110000"/>
      </a:lnSpc>
      <a:spcBef>
        <a:spcPts val="59"/>
      </a:spcBef>
      <a:spcAft>
        <a:spcPts val="59"/>
      </a:spcAft>
      <a:buClr>
        <a:schemeClr val="tx2"/>
      </a:buClr>
      <a:buFont typeface="Arial" panose="020B0604020202020204" pitchFamily="34" charset="0"/>
      <a:buChar char="–"/>
      <a:defRPr sz="351" kern="1200">
        <a:solidFill>
          <a:schemeClr val="tx1"/>
        </a:solidFill>
        <a:latin typeface="+mn-lt"/>
        <a:ea typeface="+mn-ea"/>
        <a:cs typeface="+mn-cs"/>
      </a:defRPr>
    </a:lvl4pPr>
    <a:lvl5pPr marL="52686" indent="-52686" algn="l" defTabSz="267645" rtl="0" eaLnBrk="1" latinLnBrk="0" hangingPunct="1">
      <a:lnSpc>
        <a:spcPct val="110000"/>
      </a:lnSpc>
      <a:spcBef>
        <a:spcPts val="59"/>
      </a:spcBef>
      <a:spcAft>
        <a:spcPts val="59"/>
      </a:spcAft>
      <a:buClr>
        <a:schemeClr val="tx2"/>
      </a:buClr>
      <a:buFont typeface="+mj-lt"/>
      <a:buAutoNum type="arabicPeriod"/>
      <a:defRPr sz="351" kern="1200">
        <a:solidFill>
          <a:schemeClr val="tx1"/>
        </a:solidFill>
        <a:latin typeface="+mn-lt"/>
        <a:ea typeface="+mn-ea"/>
        <a:cs typeface="+mn-cs"/>
      </a:defRPr>
    </a:lvl5pPr>
    <a:lvl6pPr marL="669112" algn="l" defTabSz="267645" rtl="0" eaLnBrk="1" latinLnBrk="0" hangingPunct="1">
      <a:defRPr sz="351" kern="1200">
        <a:solidFill>
          <a:schemeClr val="tx1"/>
        </a:solidFill>
        <a:latin typeface="+mn-lt"/>
        <a:ea typeface="+mn-ea"/>
        <a:cs typeface="+mn-cs"/>
      </a:defRPr>
    </a:lvl6pPr>
    <a:lvl7pPr marL="802935" algn="l" defTabSz="267645" rtl="0" eaLnBrk="1" latinLnBrk="0" hangingPunct="1">
      <a:defRPr sz="351" kern="1200">
        <a:solidFill>
          <a:schemeClr val="tx1"/>
        </a:solidFill>
        <a:latin typeface="+mn-lt"/>
        <a:ea typeface="+mn-ea"/>
        <a:cs typeface="+mn-cs"/>
      </a:defRPr>
    </a:lvl7pPr>
    <a:lvl8pPr marL="936757" algn="l" defTabSz="267645" rtl="0" eaLnBrk="1" latinLnBrk="0" hangingPunct="1">
      <a:defRPr sz="351" kern="1200">
        <a:solidFill>
          <a:schemeClr val="tx1"/>
        </a:solidFill>
        <a:latin typeface="+mn-lt"/>
        <a:ea typeface="+mn-ea"/>
        <a:cs typeface="+mn-cs"/>
      </a:defRPr>
    </a:lvl8pPr>
    <a:lvl9pPr marL="1070580" algn="l" defTabSz="267645" rtl="0" eaLnBrk="1" latinLnBrk="0" hangingPunct="1">
      <a:defRPr sz="35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14A1993-4BDF-A625-F216-41C514B68EB1}"/>
              </a:ext>
            </a:extLst>
          </p:cNvPr>
          <p:cNvSpPr txBox="1"/>
          <p:nvPr userDrawn="1"/>
        </p:nvSpPr>
        <p:spPr>
          <a:xfrm>
            <a:off x="99955" y="511440"/>
            <a:ext cx="3090921" cy="2318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240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Add the image of the person by clicking on the icon in the centre of the placeholder. The image will automatically fill the space of the placeholder. </a:t>
            </a:r>
          </a:p>
          <a:p>
            <a:pPr marL="0" marR="0" lvl="0" indent="0" algn="l" defTabSz="240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If you want to reposition your image within the box, right-click the image and click Crop. Move the image inside the black frame to the position you prefer. </a:t>
            </a:r>
          </a:p>
          <a:p>
            <a:pPr marL="0" marR="0" lvl="0" indent="0" algn="l" defTabSz="240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Once you are happy with the position, click outside the image area to complete the image edit. Then right-click the image and select ‘Send to back’.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764587-8D77-65A6-4D85-A9D10D52E39E}"/>
              </a:ext>
            </a:extLst>
          </p:cNvPr>
          <p:cNvSpPr txBox="1"/>
          <p:nvPr userDrawn="1"/>
        </p:nvSpPr>
        <p:spPr>
          <a:xfrm>
            <a:off x="99984" y="181847"/>
            <a:ext cx="1607072" cy="218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10000"/>
              </a:lnSpc>
              <a:spcBef>
                <a:spcPts val="540"/>
              </a:spcBef>
              <a:spcAft>
                <a:spcPts val="900"/>
              </a:spcAft>
            </a:pPr>
            <a:r>
              <a:rPr lang="en-GB" sz="1400" b="1" dirty="0">
                <a:solidFill>
                  <a:schemeClr val="tx2"/>
                </a:solidFill>
              </a:rPr>
              <a:t>Instructions</a:t>
            </a:r>
          </a:p>
        </p:txBody>
      </p:sp>
    </p:spTree>
    <p:extLst>
      <p:ext uri="{BB962C8B-B14F-4D97-AF65-F5344CB8AC3E}">
        <p14:creationId xmlns:p14="http://schemas.microsoft.com/office/powerpoint/2010/main" val="78051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 (continu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14A1993-4BDF-A625-F216-41C514B68EB1}"/>
              </a:ext>
            </a:extLst>
          </p:cNvPr>
          <p:cNvSpPr txBox="1"/>
          <p:nvPr userDrawn="1"/>
        </p:nvSpPr>
        <p:spPr>
          <a:xfrm>
            <a:off x="99955" y="511440"/>
            <a:ext cx="3090921" cy="2639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240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dirty="0"/>
              <a:t>Edit the first text box to add the name and location and the second text box to add the message. </a:t>
            </a:r>
          </a:p>
          <a:p>
            <a:pPr marL="0" marR="0" lvl="0" indent="0" algn="l" defTabSz="240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b="1" dirty="0"/>
              <a:t>Do not:</a:t>
            </a:r>
          </a:p>
          <a:p>
            <a:pPr marL="154254" lvl="0" indent="-154254"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Change the typeface or other colours.</a:t>
            </a:r>
          </a:p>
          <a:p>
            <a:pPr marL="154254" lvl="0" indent="-154254"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Remove or alter the graphics.</a:t>
            </a:r>
          </a:p>
          <a:p>
            <a:pPr marL="154254" lvl="0" indent="-154254"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Change the dimensions of the text boxes.</a:t>
            </a:r>
          </a:p>
          <a:p>
            <a:pPr algn="l">
              <a:lnSpc>
                <a:spcPct val="100000"/>
              </a:lnSpc>
              <a:spcBef>
                <a:spcPts val="540"/>
              </a:spcBef>
              <a:spcAft>
                <a:spcPts val="400"/>
              </a:spcAft>
            </a:pPr>
            <a:r>
              <a:rPr lang="en-GB" sz="1200" dirty="0"/>
              <a:t>When you have finished your edits, save the slide as JPG or PNG: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GB" sz="1200" dirty="0"/>
              <a:t>File &gt; Save As &gt; select JPG or PNG &gt; Save &gt; Just this one</a:t>
            </a:r>
          </a:p>
          <a:p>
            <a:pPr marL="0" marR="0" lvl="0" indent="0" algn="l" defTabSz="240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764587-8D77-65A6-4D85-A9D10D52E39E}"/>
              </a:ext>
            </a:extLst>
          </p:cNvPr>
          <p:cNvSpPr txBox="1"/>
          <p:nvPr userDrawn="1"/>
        </p:nvSpPr>
        <p:spPr>
          <a:xfrm>
            <a:off x="99984" y="181847"/>
            <a:ext cx="3090892" cy="218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10000"/>
              </a:lnSpc>
              <a:spcBef>
                <a:spcPts val="540"/>
              </a:spcBef>
              <a:spcAft>
                <a:spcPts val="900"/>
              </a:spcAft>
            </a:pPr>
            <a:r>
              <a:rPr lang="en-GB" sz="1400" b="1" dirty="0">
                <a:solidFill>
                  <a:schemeClr val="tx2"/>
                </a:solidFill>
              </a:rPr>
              <a:t>Instructions (continued)</a:t>
            </a:r>
          </a:p>
        </p:txBody>
      </p:sp>
    </p:spTree>
    <p:extLst>
      <p:ext uri="{BB962C8B-B14F-4D97-AF65-F5344CB8AC3E}">
        <p14:creationId xmlns:p14="http://schemas.microsoft.com/office/powerpoint/2010/main" val="4203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t asset (yello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B6A7AF-437C-1C51-91F5-D7C782BE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3290889" cy="1940458"/>
          </a:xfrm>
        </p:spPr>
        <p:txBody>
          <a:bodyPr anchor="ctr"/>
          <a:lstStyle>
            <a:lvl1pPr algn="ctr">
              <a:defRPr sz="1400"/>
            </a:lvl1pPr>
          </a:lstStyle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020" y="1871602"/>
            <a:ext cx="2383079" cy="10080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  <a:lvl2pPr>
              <a:defRPr sz="1400" b="0">
                <a:solidFill>
                  <a:schemeClr val="tx1"/>
                </a:solidFill>
              </a:defRPr>
            </a:lvl2pPr>
            <a:lvl3pPr>
              <a:defRPr sz="1400" b="0">
                <a:solidFill>
                  <a:schemeClr val="tx1"/>
                </a:solidFill>
              </a:defRPr>
            </a:lvl3pPr>
            <a:lvl4pPr>
              <a:defRPr sz="1400" b="0">
                <a:solidFill>
                  <a:schemeClr val="tx1"/>
                </a:solidFill>
              </a:defRPr>
            </a:lvl4pPr>
            <a:lvl5pPr>
              <a:defRPr sz="14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1FEBF97B-7C60-4790-F46C-D910ED9F9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158658" y="1871602"/>
            <a:ext cx="593969" cy="593969"/>
          </a:xfrm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36612441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44" userDrawn="1">
          <p15:clr>
            <a:srgbClr val="FBAE40"/>
          </p15:clr>
        </p15:guide>
        <p15:guide id="2" pos="15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t asset (blueberr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B6A7AF-437C-1C51-91F5-D7C782BE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3290889" cy="1940458"/>
          </a:xfrm>
        </p:spPr>
        <p:txBody>
          <a:bodyPr anchor="ctr"/>
          <a:lstStyle>
            <a:lvl1pPr algn="ctr">
              <a:defRPr sz="1400"/>
            </a:lvl1pPr>
          </a:lstStyle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020" y="1871603"/>
            <a:ext cx="2383079" cy="1008000"/>
          </a:xfrm>
        </p:spPr>
        <p:txBody>
          <a:bodyPr/>
          <a:lstStyle>
            <a:lvl1pPr>
              <a:defRPr sz="1400" b="0">
                <a:solidFill>
                  <a:schemeClr val="bg1"/>
                </a:solidFill>
              </a:defRPr>
            </a:lvl1pPr>
            <a:lvl2pPr>
              <a:defRPr sz="1400" b="0">
                <a:solidFill>
                  <a:schemeClr val="bg1"/>
                </a:solidFill>
              </a:defRPr>
            </a:lvl2pPr>
            <a:lvl3pPr>
              <a:defRPr sz="1400" b="0">
                <a:solidFill>
                  <a:schemeClr val="bg1"/>
                </a:solidFill>
              </a:defRPr>
            </a:lvl3pPr>
            <a:lvl4pPr>
              <a:defRPr sz="1400" b="0">
                <a:solidFill>
                  <a:schemeClr val="bg1"/>
                </a:solidFill>
              </a:defRPr>
            </a:lvl4pPr>
            <a:lvl5pPr>
              <a:defRPr sz="14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4AC19923-0022-5046-F8BE-33E3DF5141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158658" y="1871602"/>
            <a:ext cx="593969" cy="593969"/>
          </a:xfrm>
        </p:spPr>
        <p:txBody>
          <a:bodyPr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23848456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44" userDrawn="1">
          <p15:clr>
            <a:srgbClr val="FBAE40"/>
          </p15:clr>
        </p15:guide>
        <p15:guide id="2" pos="15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cation asset (yello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B6A7AF-437C-1C51-91F5-D7C782BE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3290889" cy="1940458"/>
          </a:xfrm>
        </p:spPr>
        <p:txBody>
          <a:bodyPr anchor="ctr"/>
          <a:lstStyle>
            <a:lvl1pPr algn="ctr">
              <a:defRPr sz="1400"/>
            </a:lvl1pPr>
          </a:lstStyle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878" y="2343157"/>
            <a:ext cx="2827222" cy="5400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  <a:lvl2pPr>
              <a:defRPr sz="1400" b="0">
                <a:solidFill>
                  <a:schemeClr val="tx1"/>
                </a:solidFill>
              </a:defRPr>
            </a:lvl2pPr>
            <a:lvl3pPr>
              <a:defRPr sz="1400" b="0">
                <a:solidFill>
                  <a:schemeClr val="tx1"/>
                </a:solidFill>
              </a:defRPr>
            </a:lvl3pPr>
            <a:lvl4pPr>
              <a:defRPr sz="1400" b="0">
                <a:solidFill>
                  <a:schemeClr val="tx1"/>
                </a:solidFill>
              </a:defRPr>
            </a:lvl4pPr>
            <a:lvl5pPr>
              <a:defRPr sz="14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6B84B51-EF51-4668-55F1-5E76BD6E23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03022" y="1871602"/>
            <a:ext cx="2383078" cy="333957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07109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44" userDrawn="1">
          <p15:clr>
            <a:srgbClr val="FBAE40"/>
          </p15:clr>
        </p15:guide>
        <p15:guide id="2" pos="15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cation asset (blueberr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B6A7AF-437C-1C51-91F5-D7C782BE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3290889" cy="1940458"/>
          </a:xfrm>
        </p:spPr>
        <p:txBody>
          <a:bodyPr anchor="ctr"/>
          <a:lstStyle>
            <a:lvl1pPr algn="ctr">
              <a:defRPr sz="1400"/>
            </a:lvl1pPr>
          </a:lstStyle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878" y="2343157"/>
            <a:ext cx="2827222" cy="540000"/>
          </a:xfrm>
        </p:spPr>
        <p:txBody>
          <a:bodyPr/>
          <a:lstStyle>
            <a:lvl1pPr>
              <a:defRPr sz="1400" b="0">
                <a:solidFill>
                  <a:schemeClr val="bg1"/>
                </a:solidFill>
              </a:defRPr>
            </a:lvl1pPr>
            <a:lvl2pPr>
              <a:defRPr sz="1400" b="0">
                <a:solidFill>
                  <a:schemeClr val="bg1"/>
                </a:solidFill>
              </a:defRPr>
            </a:lvl2pPr>
            <a:lvl3pPr>
              <a:defRPr sz="1400" b="0">
                <a:solidFill>
                  <a:schemeClr val="bg1"/>
                </a:solidFill>
              </a:defRPr>
            </a:lvl3pPr>
            <a:lvl4pPr>
              <a:defRPr sz="1400" b="0">
                <a:solidFill>
                  <a:schemeClr val="bg1"/>
                </a:solidFill>
              </a:defRPr>
            </a:lvl4pPr>
            <a:lvl5pPr>
              <a:defRPr sz="14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6B84B51-EF51-4668-55F1-5E76BD6E23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03022" y="1871602"/>
            <a:ext cx="2383078" cy="333957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99814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44" userDrawn="1">
          <p15:clr>
            <a:srgbClr val="FBAE40"/>
          </p15:clr>
        </p15:guide>
        <p15:guide id="2" pos="15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202B3D-ABD4-4CCE-AE19-7D1804829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70" y="175212"/>
            <a:ext cx="3090350" cy="24376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57DE7E-0517-49A4-B984-1F0E5467C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270" y="511440"/>
            <a:ext cx="3090066" cy="265448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1040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3" r:id="rId3"/>
    <p:sldLayoutId id="2147483664" r:id="rId4"/>
    <p:sldLayoutId id="2147483666" r:id="rId5"/>
    <p:sldLayoutId id="2147483667" r:id="rId6"/>
  </p:sldLayoutIdLst>
  <p:hf sldNum="0" hdr="0" dt="0"/>
  <p:txStyles>
    <p:titleStyle>
      <a:lvl1pPr algn="l" defTabSz="230270" rtl="0" eaLnBrk="1" latinLnBrk="0" hangingPunct="1">
        <a:lnSpc>
          <a:spcPct val="100000"/>
        </a:lnSpc>
        <a:spcBef>
          <a:spcPct val="0"/>
        </a:spcBef>
        <a:buNone/>
        <a:defRPr sz="1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230270" rtl="0" eaLnBrk="1" latinLnBrk="0" hangingPunct="1">
        <a:lnSpc>
          <a:spcPct val="110000"/>
        </a:lnSpc>
        <a:spcBef>
          <a:spcPts val="302"/>
        </a:spcBef>
        <a:spcAft>
          <a:spcPts val="101"/>
        </a:spcAft>
        <a:buFont typeface="Arial" panose="020B0604020202020204" pitchFamily="34" charset="0"/>
        <a:buNone/>
        <a:defRPr sz="1200" b="1" kern="1200">
          <a:solidFill>
            <a:schemeClr val="accent3"/>
          </a:solidFill>
          <a:latin typeface="+mn-lt"/>
          <a:ea typeface="+mn-ea"/>
          <a:cs typeface="+mn-cs"/>
        </a:defRPr>
      </a:lvl1pPr>
      <a:lvl2pPr marL="0" indent="0" algn="l" defTabSz="230270" rtl="0" eaLnBrk="1" latinLnBrk="0" hangingPunct="1">
        <a:lnSpc>
          <a:spcPct val="110000"/>
        </a:lnSpc>
        <a:spcBef>
          <a:spcPts val="151"/>
        </a:spcBef>
        <a:spcAft>
          <a:spcPts val="101"/>
        </a:spcAft>
        <a:buFont typeface="Arial" panose="020B0604020202020204" pitchFamily="34" charset="0"/>
        <a:buNone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230270" rtl="0" eaLnBrk="1" latinLnBrk="0" hangingPunct="1">
        <a:lnSpc>
          <a:spcPct val="110000"/>
        </a:lnSpc>
        <a:spcBef>
          <a:spcPts val="50"/>
        </a:spcBef>
        <a:spcAft>
          <a:spcPts val="202"/>
        </a:spcAft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45329" indent="-45329" algn="l" defTabSz="230270" rtl="0" eaLnBrk="1" latinLnBrk="0" hangingPunct="1">
        <a:lnSpc>
          <a:spcPct val="110000"/>
        </a:lnSpc>
        <a:spcBef>
          <a:spcPts val="50"/>
        </a:spcBef>
        <a:spcAft>
          <a:spcPts val="151"/>
        </a:spcAft>
        <a:buClr>
          <a:schemeClr val="tx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7854" indent="-63460" algn="l" defTabSz="230270" rtl="0" eaLnBrk="1" latinLnBrk="0" hangingPunct="1">
        <a:lnSpc>
          <a:spcPct val="110000"/>
        </a:lnSpc>
        <a:spcBef>
          <a:spcPts val="50"/>
        </a:spcBef>
        <a:spcAft>
          <a:spcPts val="151"/>
        </a:spcAft>
        <a:buClr>
          <a:schemeClr val="tx2"/>
        </a:buClr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72526" indent="-72526" algn="l" defTabSz="230270" rtl="0" eaLnBrk="1" latinLnBrk="0" hangingPunct="1">
        <a:lnSpc>
          <a:spcPct val="90000"/>
        </a:lnSpc>
        <a:spcBef>
          <a:spcPts val="50"/>
        </a:spcBef>
        <a:spcAft>
          <a:spcPts val="151"/>
        </a:spcAft>
        <a:buClr>
          <a:schemeClr val="tx2"/>
        </a:buClr>
        <a:buFont typeface="+mj-lt"/>
        <a:buAutoNum type="arabicPeriod"/>
        <a:defRPr sz="504" kern="1200">
          <a:solidFill>
            <a:schemeClr val="tx1"/>
          </a:solidFill>
          <a:latin typeface="+mn-lt"/>
          <a:ea typeface="+mn-ea"/>
          <a:cs typeface="+mn-cs"/>
        </a:defRPr>
      </a:lvl6pPr>
      <a:lvl7pPr marL="748377" indent="-57567" algn="l" defTabSz="23027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11" indent="-57567" algn="l" defTabSz="23027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646" indent="-57567" algn="l" defTabSz="23027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indent="0" algn="l" defTabSz="230270" rtl="0" eaLnBrk="1" latinLnBrk="0" hangingPunct="1">
        <a:lnSpc>
          <a:spcPct val="110000"/>
        </a:lnSpc>
        <a:spcBef>
          <a:spcPts val="151"/>
        </a:spcBef>
        <a:spcAft>
          <a:spcPts val="252"/>
        </a:spcAft>
        <a:buFont typeface="Arial" panose="020B0604020202020204" pitchFamily="34" charset="0"/>
        <a:buNone/>
        <a:defRPr sz="504" kern="1200">
          <a:solidFill>
            <a:schemeClr val="tx1"/>
          </a:solidFill>
          <a:latin typeface="+mn-lt"/>
          <a:ea typeface="+mn-ea"/>
          <a:cs typeface="+mn-cs"/>
        </a:defRPr>
      </a:lvl1pPr>
      <a:lvl2pPr marL="45329" indent="-45329" algn="l" defTabSz="230270" rtl="0" eaLnBrk="1" latinLnBrk="0" hangingPunct="1">
        <a:lnSpc>
          <a:spcPct val="110000"/>
        </a:lnSpc>
        <a:spcBef>
          <a:spcPts val="101"/>
        </a:spcBef>
        <a:spcAft>
          <a:spcPts val="202"/>
        </a:spcAft>
        <a:buClr>
          <a:schemeClr val="tx2"/>
        </a:buClr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2pPr>
      <a:lvl3pPr marL="90657" indent="-45329" algn="l" defTabSz="230270" rtl="0" eaLnBrk="1" latinLnBrk="0" hangingPunct="1">
        <a:lnSpc>
          <a:spcPct val="110000"/>
        </a:lnSpc>
        <a:spcBef>
          <a:spcPts val="101"/>
        </a:spcBef>
        <a:spcAft>
          <a:spcPts val="202"/>
        </a:spcAft>
        <a:buClr>
          <a:schemeClr val="tx2"/>
        </a:buClr>
        <a:buFont typeface="Arial" panose="020B0604020202020204" pitchFamily="34" charset="0"/>
        <a:buChar char="–"/>
        <a:defRPr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5329" indent="-45329" algn="l" defTabSz="230270" rtl="0" eaLnBrk="1" latinLnBrk="0" hangingPunct="1">
        <a:lnSpc>
          <a:spcPct val="90000"/>
        </a:lnSpc>
        <a:spcBef>
          <a:spcPts val="101"/>
        </a:spcBef>
        <a:spcAft>
          <a:spcPts val="202"/>
        </a:spcAft>
        <a:buClr>
          <a:schemeClr val="tx2"/>
        </a:buClr>
        <a:buFont typeface="+mj-lt"/>
        <a:buAutoNum type="arabicPeriod"/>
        <a:defRPr sz="504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230270" rtl="0" eaLnBrk="1" latinLnBrk="0" hangingPunct="1">
        <a:lnSpc>
          <a:spcPct val="110000"/>
        </a:lnSpc>
        <a:spcBef>
          <a:spcPts val="151"/>
        </a:spcBef>
        <a:spcAft>
          <a:spcPts val="252"/>
        </a:spcAft>
        <a:buFont typeface="Arial" panose="020B0604020202020204" pitchFamily="34" charset="0"/>
        <a:buNone/>
        <a:defRPr sz="504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230270" rtl="0" eaLnBrk="1" latinLnBrk="0" hangingPunct="1">
        <a:lnSpc>
          <a:spcPct val="110000"/>
        </a:lnSpc>
        <a:spcBef>
          <a:spcPts val="151"/>
        </a:spcBef>
        <a:spcAft>
          <a:spcPts val="252"/>
        </a:spcAft>
        <a:buFont typeface="Arial" panose="020B0604020202020204" pitchFamily="34" charset="0"/>
        <a:buNone/>
        <a:defRPr sz="504" kern="1200">
          <a:solidFill>
            <a:schemeClr val="tx1"/>
          </a:solidFill>
          <a:latin typeface="+mn-lt"/>
          <a:ea typeface="+mn-ea"/>
          <a:cs typeface="+mn-cs"/>
        </a:defRPr>
      </a:lvl6pPr>
      <a:lvl7pPr marL="690809" algn="l" defTabSz="230270" rtl="0" eaLnBrk="1" latinLnBrk="0" hangingPunct="1">
        <a:defRPr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5944" algn="l" defTabSz="230270" rtl="0" eaLnBrk="1" latinLnBrk="0" hangingPunct="1">
        <a:defRPr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079" algn="l" defTabSz="230270" rtl="0" eaLnBrk="1" latinLnBrk="0" hangingPunct="1">
        <a:defRPr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63" userDrawn="1">
          <p15:clr>
            <a:srgbClr val="F26B43"/>
          </p15:clr>
        </p15:guide>
        <p15:guide id="4" orient="horz" pos="1994" userDrawn="1">
          <p15:clr>
            <a:srgbClr val="F26B43"/>
          </p15:clr>
        </p15:guide>
        <p15:guide id="5" pos="2010" userDrawn="1">
          <p15:clr>
            <a:srgbClr val="F26B43"/>
          </p15:clr>
        </p15:guide>
        <p15:guide id="6" orient="horz" pos="111" userDrawn="1">
          <p15:clr>
            <a:srgbClr val="F26B43"/>
          </p15:clr>
        </p15:guide>
        <p15:guide id="7" orient="horz" pos="322" userDrawn="1">
          <p15:clr>
            <a:srgbClr val="F26B43"/>
          </p15:clr>
        </p15:guide>
        <p15:guide id="8" orient="horz" pos="25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6763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43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38EF064-C640-3845-E7FB-30F487837F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1C06D1B2-BD56-CED0-C77C-5BF91848E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7171" t="35278" r="-8" b="38675"/>
          <a:stretch/>
        </p:blipFill>
        <p:spPr>
          <a:xfrm rot="16200000">
            <a:off x="803359" y="803357"/>
            <a:ext cx="1684172" cy="329088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436E44-2479-7A08-05A4-0C38CE2707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Sweet roll biscuit jujubes bear claw halvah sesame snaps pudding shortbread. Muffin jujubes dessert chocolate.</a:t>
            </a:r>
          </a:p>
        </p:txBody>
      </p:sp>
      <p:pic>
        <p:nvPicPr>
          <p:cNvPr id="10" name="Picture Placeholder 9" descr="Icon&#10;&#10;Description automatically generated">
            <a:extLst>
              <a:ext uri="{FF2B5EF4-FFF2-40B4-BE49-F238E27FC236}">
                <a16:creationId xmlns:a16="http://schemas.microsoft.com/office/drawing/2014/main" id="{150EC343-572D-2848-0565-465D3EB895B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19E6A7-D762-43BA-EB54-04809D3BE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19" r="49919" b="238"/>
          <a:stretch/>
        </p:blipFill>
        <p:spPr>
          <a:xfrm>
            <a:off x="1769952" y="0"/>
            <a:ext cx="1520936" cy="151371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44AD2AF-66B8-7B8E-84BB-BEB8B0F3A7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040724" y="2913929"/>
            <a:ext cx="1045376" cy="252000"/>
            <a:chOff x="11117581" y="2449513"/>
            <a:chExt cx="3516630" cy="847725"/>
          </a:xfrm>
          <a:solidFill>
            <a:schemeClr val="bg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65EDA2B-C4EA-6687-0240-831959810135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7769F-8055-8C9D-E33F-145B82C45844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388935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93D5501-9267-DAF0-6E51-9A6D625667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1C06D1B2-BD56-CED0-C77C-5BF91848E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7171" t="35278" r="-8" b="38675"/>
          <a:stretch/>
        </p:blipFill>
        <p:spPr>
          <a:xfrm rot="16200000">
            <a:off x="803359" y="803357"/>
            <a:ext cx="1684172" cy="329088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F6726-19FA-6940-37B0-A22E0BAFE7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Sweet roll biscuit jujubes bear claw halvah sesame snaps pudding shortbread. Muffin jujubes dessert chocolate.</a:t>
            </a:r>
          </a:p>
        </p:txBody>
      </p:sp>
      <p:pic>
        <p:nvPicPr>
          <p:cNvPr id="10" name="Picture Placeholder 9" descr="Icon&#10;&#10;Description automatically generated">
            <a:extLst>
              <a:ext uri="{FF2B5EF4-FFF2-40B4-BE49-F238E27FC236}">
                <a16:creationId xmlns:a16="http://schemas.microsoft.com/office/drawing/2014/main" id="{637FDF5F-D566-CD9A-42DB-69AA19D61B8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19E6A7-D762-43BA-EB54-04809D3BE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19" r="49919" b="238"/>
          <a:stretch/>
        </p:blipFill>
        <p:spPr>
          <a:xfrm>
            <a:off x="1769952" y="0"/>
            <a:ext cx="1520936" cy="151371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D166506C-7863-7DE7-6ED8-ADCE5D26C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040723" y="2913929"/>
            <a:ext cx="1045376" cy="252000"/>
            <a:chOff x="11117581" y="2449513"/>
            <a:chExt cx="3516630" cy="847725"/>
          </a:xfrm>
          <a:solidFill>
            <a:schemeClr val="bg1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145345C-13E8-FA8E-A005-3A929DD3C158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AD3DC79-5279-1DDC-3B2B-E5DEC8E9804D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1111582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D680946-150B-87ED-981F-7FE2A749618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1C06D1B2-BD56-CED0-C77C-5BF91848E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7171" t="35278" r="-8" b="38675"/>
          <a:stretch/>
        </p:blipFill>
        <p:spPr>
          <a:xfrm rot="16200000">
            <a:off x="803359" y="803357"/>
            <a:ext cx="1684172" cy="32908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A856D2-0631-D4B0-1562-C96EB3EBE1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08" y="1844501"/>
            <a:ext cx="486852" cy="48685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7D9AEA-2730-524D-6E94-6046C289FD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Croissant powder carrot cake tart marzipan cake jelly beans biscuit.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9C2050-4148-39C3-7389-E231B18D35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Name,</a:t>
            </a:r>
          </a:p>
          <a:p>
            <a:r>
              <a:rPr lang="en-GB" dirty="0"/>
              <a:t>Location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19E6A7-D762-43BA-EB54-04809D3BE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19" r="49919" b="238"/>
          <a:stretch/>
        </p:blipFill>
        <p:spPr>
          <a:xfrm>
            <a:off x="1769952" y="0"/>
            <a:ext cx="1520936" cy="151371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DB6D9DCE-42CC-1BE7-D726-FD8681A01E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040723" y="2913929"/>
            <a:ext cx="1045376" cy="252000"/>
            <a:chOff x="11117581" y="2449513"/>
            <a:chExt cx="3516630" cy="847725"/>
          </a:xfrm>
          <a:solidFill>
            <a:schemeClr val="bg1"/>
          </a:soli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9525A6D-5CD4-1941-1B62-F26C7A2A6027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82F05FE-A05C-52C7-8BAF-6A6A7DC24651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A5A9FAC-2950-4C85-9142-DE71FF8D1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040724" y="2913929"/>
            <a:ext cx="1045376" cy="252000"/>
            <a:chOff x="11117581" y="2449513"/>
            <a:chExt cx="3516630" cy="847725"/>
          </a:xfrm>
          <a:solidFill>
            <a:schemeClr val="bg1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1820C01-9198-BECE-1F79-5890E1728C8E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F29FED5-E704-E1A7-1067-1CE662B49586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949909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9271C48-4CF6-DC96-CBFC-8DFBEEF78A7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1C06D1B2-BD56-CED0-C77C-5BF91848E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7171" t="35278" r="-8" b="38675"/>
          <a:stretch/>
        </p:blipFill>
        <p:spPr>
          <a:xfrm rot="16200000">
            <a:off x="803359" y="803357"/>
            <a:ext cx="1684172" cy="32908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A856D2-0631-D4B0-1562-C96EB3EBE1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008" y="1844501"/>
            <a:ext cx="486852" cy="48685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7ABC5-8FD4-89AB-668F-F4CF02F1DE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Croissant powder carrot cake tart marzipan cake jelly beans biscuit.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7421B3-86D7-4299-BF79-7BB33FDA6E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Name,</a:t>
            </a:r>
          </a:p>
          <a:p>
            <a:r>
              <a:rPr lang="en-GB" dirty="0"/>
              <a:t>Location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19E6A7-D762-43BA-EB54-04809D3BE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19" r="49919" b="238"/>
          <a:stretch/>
        </p:blipFill>
        <p:spPr>
          <a:xfrm>
            <a:off x="1769952" y="0"/>
            <a:ext cx="1520936" cy="151371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A7CCFD2E-64A9-A46E-917F-49CF84766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040723" y="2913929"/>
            <a:ext cx="1045376" cy="252000"/>
            <a:chOff x="11117581" y="2449513"/>
            <a:chExt cx="3516630" cy="847725"/>
          </a:xfrm>
          <a:solidFill>
            <a:schemeClr val="bg1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744FBDB-FCC4-1F44-A51D-3E361B87F89F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9CDB856-79A6-0DDF-3EF1-E89172C99611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2028754938"/>
      </p:ext>
    </p:extLst>
  </p:cSld>
  <p:clrMapOvr>
    <a:masterClrMapping/>
  </p:clrMapOvr>
</p:sld>
</file>

<file path=ppt/theme/theme1.xml><?xml version="1.0" encoding="utf-8"?>
<a:theme xmlns:a="http://schemas.openxmlformats.org/drawingml/2006/main" name="Sightsavers">
  <a:themeElements>
    <a:clrScheme name="Sightsavers colours">
      <a:dk1>
        <a:sysClr val="windowText" lastClr="000000"/>
      </a:dk1>
      <a:lt1>
        <a:sysClr val="window" lastClr="FFFFFF"/>
      </a:lt1>
      <a:dk2>
        <a:srgbClr val="960051"/>
      </a:dk2>
      <a:lt2>
        <a:srgbClr val="F0F1F2"/>
      </a:lt2>
      <a:accent1>
        <a:srgbClr val="FFBB22"/>
      </a:accent1>
      <a:accent2>
        <a:srgbClr val="960051"/>
      </a:accent2>
      <a:accent3>
        <a:srgbClr val="403A60"/>
      </a:accent3>
      <a:accent4>
        <a:srgbClr val="7474C1"/>
      </a:accent4>
      <a:accent5>
        <a:srgbClr val="80276C"/>
      </a:accent5>
      <a:accent6>
        <a:srgbClr val="006F62"/>
      </a:accent6>
      <a:hlink>
        <a:srgbClr val="960051"/>
      </a:hlink>
      <a:folHlink>
        <a:srgbClr val="96005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lat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>
            <a:shade val="65000"/>
          </a:schemeClr>
        </a:solidFill>
      </a:fillStyleLst>
      <a:lnStyleLst>
        <a:ln w="3175" cap="flat" cmpd="sng" algn="ctr">
          <a:solidFill>
            <a:schemeClr val="phClr">
              <a:shade val="65000"/>
            </a:schemeClr>
          </a:solidFill>
          <a:prstDash val="solid"/>
        </a:ln>
        <a:ln w="3175" cap="flat" cmpd="sng" algn="ctr">
          <a:solidFill>
            <a:schemeClr val="phClr"/>
          </a:solidFill>
          <a:prstDash val="solid"/>
        </a:ln>
        <a:ln w="0" cap="flat" cmpd="sng" algn="ctr">
          <a:noFill/>
        </a:ln>
      </a:lnStyleLst>
      <a:effectStyleLst>
        <a:effectStyle>
          <a:effectLst>
            <a:blur/>
          </a:effectLst>
        </a:effectStyle>
        <a:effectStyle>
          <a:effectLst>
            <a:blur/>
          </a:effectLst>
        </a:effectStyle>
        <a:effectStyle>
          <a:effectLst>
            <a:fillOverlay blend="darken">
              <a:solidFill>
                <a:schemeClr val="phClr">
                  <a:shade val="30000"/>
                </a:schemeClr>
              </a:solidFill>
            </a:fillOverlay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72000" rIns="72000" bIns="72000" rtlCol="0" anchor="t"/>
      <a:lstStyle>
        <a:defPPr algn="l"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10000"/>
          </a:lnSpc>
          <a:spcBef>
            <a:spcPts val="600"/>
          </a:spcBef>
          <a:spcAft>
            <a:spcPts val="1000"/>
          </a:spcAft>
          <a:defRPr sz="2400" dirty="0" err="1" smtClean="0"/>
        </a:defPPr>
      </a:lstStyle>
    </a:txDef>
  </a:objectDefaults>
  <a:extraClrSchemeLst/>
  <a:custClrLst>
    <a:custClr name="Slate">
      <a:srgbClr val="4C4C4C"/>
    </a:custClr>
    <a:custClr name="Fog">
      <a:srgbClr val="999999"/>
    </a:custClr>
    <a:custClr name="Haze">
      <a:srgbClr val="D9D9D9"/>
    </a:custClr>
    <a:custClr name="Orange">
      <a:srgbClr val="FB6500"/>
    </a:custClr>
    <a:custClr name="Aubergine">
      <a:srgbClr val="612141"/>
    </a:custClr>
    <a:custClr name="Tomato">
      <a:srgbClr val="AF272F"/>
    </a:custClr>
    <a:custClr name="Mint">
      <a:srgbClr val="789F90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Sightsavers template_all-purpose_widescreen_v1.2.potx" id="{931822C3-56A2-4B9C-BD8E-84B8E6B40200}" vid="{9DA35827-03AB-428E-859E-11448D14A5CD}"/>
    </a:ext>
  </a:extLst>
</a:theme>
</file>

<file path=ppt/theme/theme2.xml><?xml version="1.0" encoding="utf-8"?>
<a:theme xmlns:a="http://schemas.openxmlformats.org/drawingml/2006/main" name="Office Theme">
  <a:themeElements>
    <a:clrScheme name="Sightsavers colours">
      <a:dk1>
        <a:sysClr val="windowText" lastClr="000000"/>
      </a:dk1>
      <a:lt1>
        <a:sysClr val="window" lastClr="FFFFFF"/>
      </a:lt1>
      <a:dk2>
        <a:srgbClr val="960051"/>
      </a:dk2>
      <a:lt2>
        <a:srgbClr val="F0F1F2"/>
      </a:lt2>
      <a:accent1>
        <a:srgbClr val="FFBB22"/>
      </a:accent1>
      <a:accent2>
        <a:srgbClr val="960051"/>
      </a:accent2>
      <a:accent3>
        <a:srgbClr val="403A60"/>
      </a:accent3>
      <a:accent4>
        <a:srgbClr val="7474C1"/>
      </a:accent4>
      <a:accent5>
        <a:srgbClr val="80276C"/>
      </a:accent5>
      <a:accent6>
        <a:srgbClr val="006F62"/>
      </a:accent6>
      <a:hlink>
        <a:srgbClr val="960051"/>
      </a:hlink>
      <a:folHlink>
        <a:srgbClr val="96005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E3ED699B342B4B99152FA56AE74082" ma:contentTypeVersion="0" ma:contentTypeDescription="Create a new document." ma:contentTypeScope="" ma:versionID="6b0f5a367c8390f485a7ddc7dcb6e30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194F5E5-F001-4224-AC55-115D0E20E7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26A2662-BB99-4614-8518-2A09033FEC44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84FD4B6-2D54-4BA7-851E-6F4F3D07A1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Sightsavers template_all-purpose_widescreen_v1.2</Template>
  <TotalTime>137</TotalTime>
  <Words>62</Words>
  <Application>Microsoft Office PowerPoint</Application>
  <PresentationFormat>Custom</PresentationFormat>
  <Paragraphs>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Sightsavers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ntoledo@sightsavers.org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Eye health equals campaign: image asset</dc:title>
  <dc:creator>Natacha Toledo</dc:creator>
  <cp:keywords>version1.2; all-purpose; widescreen;</cp:keywords>
  <cp:lastModifiedBy>Natacha Toledo</cp:lastModifiedBy>
  <cp:revision>17</cp:revision>
  <dcterms:created xsi:type="dcterms:W3CDTF">2022-09-30T11:07:26Z</dcterms:created>
  <dcterms:modified xsi:type="dcterms:W3CDTF">2022-10-12T09:43:13Z</dcterms:modified>
  <cp:category>brand template</cp:category>
  <cp:version>1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partment">
    <vt:lpwstr>Online and Design team</vt:lpwstr>
  </property>
  <property fmtid="{D5CDD505-2E9C-101B-9397-08002B2CF9AE}" pid="3" name="ContentTypeId">
    <vt:lpwstr>0x01010038E3ED699B342B4B99152FA56AE74082</vt:lpwstr>
  </property>
</Properties>
</file>