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60" r:id="rId5"/>
    <p:sldId id="265" r:id="rId6"/>
    <p:sldId id="266" r:id="rId7"/>
    <p:sldId id="268" r:id="rId8"/>
    <p:sldId id="267" r:id="rId9"/>
    <p:sldId id="269" r:id="rId10"/>
    <p:sldId id="263" r:id="rId11"/>
    <p:sldId id="270" r:id="rId12"/>
    <p:sldId id="264" r:id="rId13"/>
    <p:sldId id="271" r:id="rId14"/>
  </p:sldIdLst>
  <p:sldSz cx="3657600" cy="1919288"/>
  <p:notesSz cx="9144000" cy="6858000"/>
  <p:defaultTextStyle>
    <a:defPPr>
      <a:defRPr lang="en-US"/>
    </a:defPPr>
    <a:lvl1pPr marL="0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1pPr>
    <a:lvl2pPr marL="133822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2pPr>
    <a:lvl3pPr marL="267645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3pPr>
    <a:lvl4pPr marL="401467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4pPr>
    <a:lvl5pPr marL="535290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5pPr>
    <a:lvl6pPr marL="669112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6pPr>
    <a:lvl7pPr marL="802935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7pPr>
    <a:lvl8pPr marL="936757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8pPr>
    <a:lvl9pPr marL="1070580" algn="l" defTabSz="267645" rtl="0" eaLnBrk="1" latinLnBrk="0" hangingPunct="1">
      <a:defRPr sz="52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EFFB92-B37C-4B04-8E16-110D9E02F157}" v="27" dt="2022-10-12T09:26:36.949"/>
  </p1510:revLst>
</p1510:revInfo>
</file>

<file path=ppt/tableStyles.xml><?xml version="1.0" encoding="utf-8"?>
<a:tblStyleLst xmlns:a="http://schemas.openxmlformats.org/drawingml/2006/main" def="{0817EA92-75D0-4044-A80A-286907CE0DDB}">
  <a:tblStyle styleId="{0817EA92-75D0-4044-A80A-286907CE0DDB}" styleName="Sightsavers Table Style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bg1"/>
              </a:solidFill>
            </a:ln>
          </a:left>
          <a:right>
            <a:ln w="12700" cmpd="sng">
              <a:solidFill>
                <a:schemeClr val="bg1"/>
              </a:solidFill>
            </a:ln>
          </a:right>
          <a:top>
            <a:ln w="12700" cmpd="sng">
              <a:solidFill>
                <a:schemeClr val="bg1"/>
              </a:solidFill>
            </a:ln>
          </a:top>
          <a:bottom>
            <a:ln w="12700" cmpd="sng">
              <a:solidFill>
                <a:schemeClr val="bg1"/>
              </a:solidFill>
            </a:ln>
          </a:bottom>
          <a:insideH>
            <a:ln w="12700" cmpd="sng">
              <a:solidFill>
                <a:schemeClr val="bg1"/>
              </a:solidFill>
            </a:ln>
          </a:insideH>
          <a:insideV>
            <a:ln w="12700" cmpd="sng">
              <a:solidFill>
                <a:schemeClr val="bg1"/>
              </a:solidFill>
            </a:ln>
          </a:insideV>
        </a:tcBdr>
        <a:fill>
          <a:solidFill>
            <a:schemeClr val="bg2"/>
          </a:solidFill>
        </a:fill>
      </a:tcStyle>
    </a:wholeTbl>
    <a:band1H>
      <a:tcStyle>
        <a:tcBdr/>
        <a:fill>
          <a:solidFill>
            <a:srgbClr val="D9D9D9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9D9D9"/>
          </a:solidFill>
        </a:fill>
      </a:tcStyle>
    </a:band1V>
    <a:band2V>
      <a:tcStyle>
        <a:tcBdr/>
      </a:tcStyle>
    </a:band2V>
    <a:lastCol>
      <a:tcTxStyle>
        <a:fontRef idx="minor">
          <a:prstClr val="black"/>
        </a:fontRef>
        <a:schemeClr val="lt1"/>
      </a:tcTxStyle>
      <a:tcStyle>
        <a:tcBdr/>
        <a:fill>
          <a:solidFill>
            <a:srgbClr val="999999"/>
          </a:solidFill>
        </a:fill>
      </a:tcStyle>
    </a:lastCol>
    <a:firstCol>
      <a:tcTxStyle>
        <a:fontRef idx="minor">
          <a:prstClr val="black"/>
        </a:fontRef>
        <a:schemeClr val="dk1"/>
      </a:tcTxStyle>
      <a:tcStyle>
        <a:tcBdr/>
        <a:fill>
          <a:solidFill>
            <a:srgbClr val="999999"/>
          </a:solidFill>
        </a:fill>
      </a:tcStyle>
    </a:firstCol>
    <a:lastRow>
      <a:tcTxStyle>
        <a:fontRef idx="minor">
          <a:prstClr val="black"/>
        </a:fontRef>
        <a:schemeClr val="dk1"/>
      </a:tcTxStyle>
      <a:tcStyle>
        <a:tcBdr>
          <a:top>
            <a:ln w="12700" cmpd="sng">
              <a:solidFill>
                <a:schemeClr val="dk1"/>
              </a:solidFill>
            </a:ln>
          </a:top>
        </a:tcBdr>
        <a:fill>
          <a:solidFill>
            <a:srgbClr val="999999"/>
          </a:solidFill>
        </a:fill>
      </a:tcStyle>
    </a:lastRow>
    <a:firstRow>
      <a:tcTxStyle>
        <a:fontRef idx="minor">
          <a:prstClr val="black"/>
        </a:fontRef>
        <a:schemeClr val="lt1"/>
      </a:tcTxStyle>
      <a:tcStyle>
        <a:tcBdr>
          <a:bottom>
            <a:ln w="127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59" autoAdjust="0"/>
    <p:restoredTop sz="95220" autoAdjust="0"/>
  </p:normalViewPr>
  <p:slideViewPr>
    <p:cSldViewPr snapToGrid="0">
      <p:cViewPr varScale="1">
        <p:scale>
          <a:sx n="313" d="100"/>
          <a:sy n="313" d="100"/>
        </p:scale>
        <p:origin x="319" y="21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11" d="100"/>
          <a:sy n="111" d="100"/>
        </p:scale>
        <p:origin x="159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cha Toledo" userId="1256c847-b5b1-43af-8482-ceb6fd428421" providerId="ADAL" clId="{7EEFFB92-B37C-4B04-8E16-110D9E02F157}"/>
    <pc:docChg chg="undo custSel addSld delSld modSld sldOrd modMainMaster">
      <pc:chgData name="Natacha Toledo" userId="1256c847-b5b1-43af-8482-ceb6fd428421" providerId="ADAL" clId="{7EEFFB92-B37C-4B04-8E16-110D9E02F157}" dt="2022-10-12T09:26:36.949" v="463"/>
      <pc:docMkLst>
        <pc:docMk/>
      </pc:docMkLst>
      <pc:sldChg chg="addSp modSp mod">
        <pc:chgData name="Natacha Toledo" userId="1256c847-b5b1-43af-8482-ceb6fd428421" providerId="ADAL" clId="{7EEFFB92-B37C-4B04-8E16-110D9E02F157}" dt="2022-10-12T09:26:01.106" v="454"/>
        <pc:sldMkLst>
          <pc:docMk/>
          <pc:sldMk cId="3889354732" sldId="263"/>
        </pc:sldMkLst>
        <pc:spChg chg="mod">
          <ac:chgData name="Natacha Toledo" userId="1256c847-b5b1-43af-8482-ceb6fd428421" providerId="ADAL" clId="{7EEFFB92-B37C-4B04-8E16-110D9E02F157}" dt="2022-10-12T09:26:01.106" v="454"/>
          <ac:spMkLst>
            <pc:docMk/>
            <pc:sldMk cId="3889354732" sldId="263"/>
            <ac:spMk id="3" creationId="{1A684445-A912-EF22-A816-D3BF477C5845}"/>
          </ac:spMkLst>
        </pc:spChg>
        <pc:spChg chg="mod">
          <ac:chgData name="Natacha Toledo" userId="1256c847-b5b1-43af-8482-ceb6fd428421" providerId="ADAL" clId="{7EEFFB92-B37C-4B04-8E16-110D9E02F157}" dt="2022-10-12T09:26:01.106" v="454"/>
          <ac:spMkLst>
            <pc:docMk/>
            <pc:sldMk cId="3889354732" sldId="263"/>
            <ac:spMk id="4" creationId="{6CF781D4-35E8-5455-1123-5A4580136EAA}"/>
          </ac:spMkLst>
        </pc:spChg>
        <pc:spChg chg="mod">
          <ac:chgData name="Natacha Toledo" userId="1256c847-b5b1-43af-8482-ceb6fd428421" providerId="ADAL" clId="{7EEFFB92-B37C-4B04-8E16-110D9E02F157}" dt="2022-09-30T14:24:44.100" v="76" actId="20577"/>
          <ac:spMkLst>
            <pc:docMk/>
            <pc:sldMk cId="3889354732" sldId="263"/>
            <ac:spMk id="19" creationId="{C9A98478-D26A-A713-8B3C-AF00F64ABDC8}"/>
          </ac:spMkLst>
        </pc:spChg>
        <pc:grpChg chg="add mod">
          <ac:chgData name="Natacha Toledo" userId="1256c847-b5b1-43af-8482-ceb6fd428421" providerId="ADAL" clId="{7EEFFB92-B37C-4B04-8E16-110D9E02F157}" dt="2022-10-12T09:26:01.106" v="454"/>
          <ac:grpSpMkLst>
            <pc:docMk/>
            <pc:sldMk cId="3889354732" sldId="263"/>
            <ac:grpSpMk id="2" creationId="{ABC5FA6E-3416-8CCB-76D5-BA98278661DF}"/>
          </ac:grpSpMkLst>
        </pc:grpChg>
      </pc:sldChg>
      <pc:sldChg chg="addSp modSp mod">
        <pc:chgData name="Natacha Toledo" userId="1256c847-b5b1-43af-8482-ceb6fd428421" providerId="ADAL" clId="{7EEFFB92-B37C-4B04-8E16-110D9E02F157}" dt="2022-10-12T09:26:03.644" v="455"/>
        <pc:sldMkLst>
          <pc:docMk/>
          <pc:sldMk cId="3956427267" sldId="264"/>
        </pc:sldMkLst>
        <pc:spChg chg="mod">
          <ac:chgData name="Natacha Toledo" userId="1256c847-b5b1-43af-8482-ceb6fd428421" providerId="ADAL" clId="{7EEFFB92-B37C-4B04-8E16-110D9E02F157}" dt="2022-09-30T14:24:51.811" v="80" actId="20577"/>
          <ac:spMkLst>
            <pc:docMk/>
            <pc:sldMk cId="3956427267" sldId="264"/>
            <ac:spMk id="2" creationId="{823B0414-8507-546B-D119-1ECD80A4B076}"/>
          </ac:spMkLst>
        </pc:spChg>
        <pc:spChg chg="mod">
          <ac:chgData name="Natacha Toledo" userId="1256c847-b5b1-43af-8482-ceb6fd428421" providerId="ADAL" clId="{7EEFFB92-B37C-4B04-8E16-110D9E02F157}" dt="2022-10-12T09:26:03.644" v="455"/>
          <ac:spMkLst>
            <pc:docMk/>
            <pc:sldMk cId="3956427267" sldId="264"/>
            <ac:spMk id="8" creationId="{774F723A-3244-EDA6-1846-6CD8F021DE8F}"/>
          </ac:spMkLst>
        </pc:spChg>
        <pc:spChg chg="mod">
          <ac:chgData name="Natacha Toledo" userId="1256c847-b5b1-43af-8482-ceb6fd428421" providerId="ADAL" clId="{7EEFFB92-B37C-4B04-8E16-110D9E02F157}" dt="2022-10-12T09:26:03.644" v="455"/>
          <ac:spMkLst>
            <pc:docMk/>
            <pc:sldMk cId="3956427267" sldId="264"/>
            <ac:spMk id="9" creationId="{4E81CC88-0E1C-6108-95F2-EB2F48D933F6}"/>
          </ac:spMkLst>
        </pc:spChg>
        <pc:grpChg chg="add mod">
          <ac:chgData name="Natacha Toledo" userId="1256c847-b5b1-43af-8482-ceb6fd428421" providerId="ADAL" clId="{7EEFFB92-B37C-4B04-8E16-110D9E02F157}" dt="2022-10-12T09:26:03.644" v="455"/>
          <ac:grpSpMkLst>
            <pc:docMk/>
            <pc:sldMk cId="3956427267" sldId="264"/>
            <ac:grpSpMk id="4" creationId="{86658564-D373-2839-C62B-A9B6474FAFD1}"/>
          </ac:grpSpMkLst>
        </pc:grpChg>
        <pc:picChg chg="mod">
          <ac:chgData name="Natacha Toledo" userId="1256c847-b5b1-43af-8482-ceb6fd428421" providerId="ADAL" clId="{7EEFFB92-B37C-4B04-8E16-110D9E02F157}" dt="2022-09-30T14:42:07.159" v="426" actId="1076"/>
          <ac:picMkLst>
            <pc:docMk/>
            <pc:sldMk cId="3956427267" sldId="264"/>
            <ac:picMk id="7" creationId="{EF19E6A7-D762-43BA-EB54-04809D3BE8D5}"/>
          </ac:picMkLst>
        </pc:picChg>
      </pc:sldChg>
      <pc:sldChg chg="addSp delSp modSp new mod">
        <pc:chgData name="Natacha Toledo" userId="1256c847-b5b1-43af-8482-ceb6fd428421" providerId="ADAL" clId="{7EEFFB92-B37C-4B04-8E16-110D9E02F157}" dt="2022-10-12T09:25:46.413" v="452"/>
        <pc:sldMkLst>
          <pc:docMk/>
          <pc:sldMk cId="1772114116" sldId="266"/>
        </pc:sldMkLst>
        <pc:spChg chg="ord">
          <ac:chgData name="Natacha Toledo" userId="1256c847-b5b1-43af-8482-ceb6fd428421" providerId="ADAL" clId="{7EEFFB92-B37C-4B04-8E16-110D9E02F157}" dt="2022-09-30T14:23:32.933" v="65" actId="167"/>
          <ac:spMkLst>
            <pc:docMk/>
            <pc:sldMk cId="1772114116" sldId="266"/>
            <ac:spMk id="2" creationId="{E88EA043-7616-9F07-009A-ACD948BF7AFC}"/>
          </ac:spMkLst>
        </pc:spChg>
        <pc:spChg chg="mod">
          <ac:chgData name="Natacha Toledo" userId="1256c847-b5b1-43af-8482-ceb6fd428421" providerId="ADAL" clId="{7EEFFB92-B37C-4B04-8E16-110D9E02F157}" dt="2022-09-30T14:24:24.303" v="72" actId="20577"/>
          <ac:spMkLst>
            <pc:docMk/>
            <pc:sldMk cId="1772114116" sldId="266"/>
            <ac:spMk id="3" creationId="{9FAFB766-ACEF-BC40-70CF-A4C1341173CE}"/>
          </ac:spMkLst>
        </pc:spChg>
        <pc:spChg chg="del">
          <ac:chgData name="Natacha Toledo" userId="1256c847-b5b1-43af-8482-ceb6fd428421" providerId="ADAL" clId="{7EEFFB92-B37C-4B04-8E16-110D9E02F157}" dt="2022-09-30T14:25:01.311" v="81" actId="931"/>
          <ac:spMkLst>
            <pc:docMk/>
            <pc:sldMk cId="1772114116" sldId="266"/>
            <ac:spMk id="4" creationId="{A40CF915-1648-BA1B-B64C-2B595BAD3EE0}"/>
          </ac:spMkLst>
        </pc:spChg>
        <pc:spChg chg="mod">
          <ac:chgData name="Natacha Toledo" userId="1256c847-b5b1-43af-8482-ceb6fd428421" providerId="ADAL" clId="{7EEFFB92-B37C-4B04-8E16-110D9E02F157}" dt="2022-10-12T09:25:46.413" v="452"/>
          <ac:spMkLst>
            <pc:docMk/>
            <pc:sldMk cId="1772114116" sldId="266"/>
            <ac:spMk id="6" creationId="{D1537059-0D4E-BE1B-FDCB-5A14E227F83E}"/>
          </ac:spMkLst>
        </pc:spChg>
        <pc:spChg chg="mod">
          <ac:chgData name="Natacha Toledo" userId="1256c847-b5b1-43af-8482-ceb6fd428421" providerId="ADAL" clId="{7EEFFB92-B37C-4B04-8E16-110D9E02F157}" dt="2022-10-12T09:25:46.413" v="452"/>
          <ac:spMkLst>
            <pc:docMk/>
            <pc:sldMk cId="1772114116" sldId="266"/>
            <ac:spMk id="9" creationId="{985B0375-6720-D704-B383-2ACACC1DA4A1}"/>
          </ac:spMkLst>
        </pc:spChg>
        <pc:grpChg chg="add mod">
          <ac:chgData name="Natacha Toledo" userId="1256c847-b5b1-43af-8482-ceb6fd428421" providerId="ADAL" clId="{7EEFFB92-B37C-4B04-8E16-110D9E02F157}" dt="2022-10-12T09:25:46.413" v="452"/>
          <ac:grpSpMkLst>
            <pc:docMk/>
            <pc:sldMk cId="1772114116" sldId="266"/>
            <ac:grpSpMk id="4" creationId="{FDB0B609-4D57-8A5C-AE37-814A4381A7A0}"/>
          </ac:grpSpMkLst>
        </pc:grpChg>
        <pc:picChg chg="add mod ord">
          <ac:chgData name="Natacha Toledo" userId="1256c847-b5b1-43af-8482-ceb6fd428421" providerId="ADAL" clId="{7EEFFB92-B37C-4B04-8E16-110D9E02F157}" dt="2022-09-30T14:42:34.411" v="433" actId="34135"/>
          <ac:picMkLst>
            <pc:docMk/>
            <pc:sldMk cId="1772114116" sldId="266"/>
            <ac:picMk id="5" creationId="{52FF777F-23EA-71ED-6B56-1DB9B43F2AA4}"/>
          </ac:picMkLst>
        </pc:picChg>
        <pc:picChg chg="add mod">
          <ac:chgData name="Natacha Toledo" userId="1256c847-b5b1-43af-8482-ceb6fd428421" providerId="ADAL" clId="{7EEFFB92-B37C-4B04-8E16-110D9E02F157}" dt="2022-09-30T14:25:01.747" v="83" actId="962"/>
          <ac:picMkLst>
            <pc:docMk/>
            <pc:sldMk cId="1772114116" sldId="266"/>
            <ac:picMk id="7" creationId="{F11146BE-7A66-25F8-5C3A-7E287CF05CA7}"/>
          </ac:picMkLst>
        </pc:picChg>
        <pc:picChg chg="add mod">
          <ac:chgData name="Natacha Toledo" userId="1256c847-b5b1-43af-8482-ceb6fd428421" providerId="ADAL" clId="{7EEFFB92-B37C-4B04-8E16-110D9E02F157}" dt="2022-09-30T14:42:11.831" v="428"/>
          <ac:picMkLst>
            <pc:docMk/>
            <pc:sldMk cId="1772114116" sldId="266"/>
            <ac:picMk id="8" creationId="{D546B52A-8992-BD4F-4638-9870AA8AEA3E}"/>
          </ac:picMkLst>
        </pc:picChg>
      </pc:sldChg>
      <pc:sldChg chg="new del">
        <pc:chgData name="Natacha Toledo" userId="1256c847-b5b1-43af-8482-ceb6fd428421" providerId="ADAL" clId="{7EEFFB92-B37C-4B04-8E16-110D9E02F157}" dt="2022-09-30T14:23:10.521" v="59" actId="680"/>
        <pc:sldMkLst>
          <pc:docMk/>
          <pc:sldMk cId="3143691077" sldId="266"/>
        </pc:sldMkLst>
      </pc:sldChg>
      <pc:sldChg chg="new del">
        <pc:chgData name="Natacha Toledo" userId="1256c847-b5b1-43af-8482-ceb6fd428421" providerId="ADAL" clId="{7EEFFB92-B37C-4B04-8E16-110D9E02F157}" dt="2022-09-30T14:23:14.552" v="61" actId="680"/>
        <pc:sldMkLst>
          <pc:docMk/>
          <pc:sldMk cId="3626430588" sldId="266"/>
        </pc:sldMkLst>
      </pc:sldChg>
      <pc:sldChg chg="addSp delSp modSp new mod">
        <pc:chgData name="Natacha Toledo" userId="1256c847-b5b1-43af-8482-ceb6fd428421" providerId="ADAL" clId="{7EEFFB92-B37C-4B04-8E16-110D9E02F157}" dt="2022-10-12T09:25:53.213" v="453"/>
        <pc:sldMkLst>
          <pc:docMk/>
          <pc:sldMk cId="3375898607" sldId="267"/>
        </pc:sldMkLst>
        <pc:spChg chg="ord">
          <ac:chgData name="Natacha Toledo" userId="1256c847-b5b1-43af-8482-ceb6fd428421" providerId="ADAL" clId="{7EEFFB92-B37C-4B04-8E16-110D9E02F157}" dt="2022-09-30T14:23:48.719" v="67" actId="167"/>
          <ac:spMkLst>
            <pc:docMk/>
            <pc:sldMk cId="3375898607" sldId="267"/>
            <ac:spMk id="2" creationId="{D7CC340E-13D7-37DF-F37B-50CDA7C91AE5}"/>
          </ac:spMkLst>
        </pc:spChg>
        <pc:spChg chg="mod">
          <ac:chgData name="Natacha Toledo" userId="1256c847-b5b1-43af-8482-ceb6fd428421" providerId="ADAL" clId="{7EEFFB92-B37C-4B04-8E16-110D9E02F157}" dt="2022-09-30T14:24:31.028" v="74" actId="20577"/>
          <ac:spMkLst>
            <pc:docMk/>
            <pc:sldMk cId="3375898607" sldId="267"/>
            <ac:spMk id="3" creationId="{55F6356A-D277-F107-928B-D1FD6604E277}"/>
          </ac:spMkLst>
        </pc:spChg>
        <pc:spChg chg="del">
          <ac:chgData name="Natacha Toledo" userId="1256c847-b5b1-43af-8482-ceb6fd428421" providerId="ADAL" clId="{7EEFFB92-B37C-4B04-8E16-110D9E02F157}" dt="2022-09-30T14:25:09.966" v="84" actId="931"/>
          <ac:spMkLst>
            <pc:docMk/>
            <pc:sldMk cId="3375898607" sldId="267"/>
            <ac:spMk id="4" creationId="{295E4069-E181-E644-D469-4D4826F9CB9C}"/>
          </ac:spMkLst>
        </pc:spChg>
        <pc:spChg chg="mod">
          <ac:chgData name="Natacha Toledo" userId="1256c847-b5b1-43af-8482-ceb6fd428421" providerId="ADAL" clId="{7EEFFB92-B37C-4B04-8E16-110D9E02F157}" dt="2022-10-12T09:25:53.213" v="453"/>
          <ac:spMkLst>
            <pc:docMk/>
            <pc:sldMk cId="3375898607" sldId="267"/>
            <ac:spMk id="6" creationId="{8E938B59-4ED2-E69B-F426-7ECABD3E70D3}"/>
          </ac:spMkLst>
        </pc:spChg>
        <pc:spChg chg="mod">
          <ac:chgData name="Natacha Toledo" userId="1256c847-b5b1-43af-8482-ceb6fd428421" providerId="ADAL" clId="{7EEFFB92-B37C-4B04-8E16-110D9E02F157}" dt="2022-10-12T09:25:53.213" v="453"/>
          <ac:spMkLst>
            <pc:docMk/>
            <pc:sldMk cId="3375898607" sldId="267"/>
            <ac:spMk id="9" creationId="{9BE1794B-A0CB-3D26-BE23-36F2A431EC8E}"/>
          </ac:spMkLst>
        </pc:spChg>
        <pc:grpChg chg="add mod">
          <ac:chgData name="Natacha Toledo" userId="1256c847-b5b1-43af-8482-ceb6fd428421" providerId="ADAL" clId="{7EEFFB92-B37C-4B04-8E16-110D9E02F157}" dt="2022-10-12T09:25:53.213" v="453"/>
          <ac:grpSpMkLst>
            <pc:docMk/>
            <pc:sldMk cId="3375898607" sldId="267"/>
            <ac:grpSpMk id="4" creationId="{5893A1C0-EA1C-4DA3-9D29-3C2C51ED3543}"/>
          </ac:grpSpMkLst>
        </pc:grpChg>
        <pc:picChg chg="add mod ord">
          <ac:chgData name="Natacha Toledo" userId="1256c847-b5b1-43af-8482-ceb6fd428421" providerId="ADAL" clId="{7EEFFB92-B37C-4B04-8E16-110D9E02F157}" dt="2022-09-30T14:42:40.188" v="436" actId="34135"/>
          <ac:picMkLst>
            <pc:docMk/>
            <pc:sldMk cId="3375898607" sldId="267"/>
            <ac:picMk id="5" creationId="{E09EBA5E-AAB0-EEC5-EEC2-F751010DC1D7}"/>
          </ac:picMkLst>
        </pc:picChg>
        <pc:picChg chg="add mod">
          <ac:chgData name="Natacha Toledo" userId="1256c847-b5b1-43af-8482-ceb6fd428421" providerId="ADAL" clId="{7EEFFB92-B37C-4B04-8E16-110D9E02F157}" dt="2022-09-30T14:25:10.446" v="86" actId="962"/>
          <ac:picMkLst>
            <pc:docMk/>
            <pc:sldMk cId="3375898607" sldId="267"/>
            <ac:picMk id="7" creationId="{BB5C61D9-F2CC-8589-D004-111081C90627}"/>
          </ac:picMkLst>
        </pc:picChg>
        <pc:picChg chg="add mod">
          <ac:chgData name="Natacha Toledo" userId="1256c847-b5b1-43af-8482-ceb6fd428421" providerId="ADAL" clId="{7EEFFB92-B37C-4B04-8E16-110D9E02F157}" dt="2022-09-30T14:42:10.319" v="427"/>
          <ac:picMkLst>
            <pc:docMk/>
            <pc:sldMk cId="3375898607" sldId="267"/>
            <ac:picMk id="8" creationId="{920E398D-68FA-8456-DDA8-389F3FFC7270}"/>
          </ac:picMkLst>
        </pc:picChg>
      </pc:sldChg>
      <pc:sldChg chg="addSp delSp modSp add mod ord modClrScheme chgLayout">
        <pc:chgData name="Natacha Toledo" userId="1256c847-b5b1-43af-8482-ceb6fd428421" providerId="ADAL" clId="{7EEFFB92-B37C-4B04-8E16-110D9E02F157}" dt="2022-10-12T09:26:36.949" v="463"/>
        <pc:sldMkLst>
          <pc:docMk/>
          <pc:sldMk cId="410058905" sldId="268"/>
        </pc:sldMkLst>
        <pc:spChg chg="del mod ord">
          <ac:chgData name="Natacha Toledo" userId="1256c847-b5b1-43af-8482-ceb6fd428421" providerId="ADAL" clId="{7EEFFB92-B37C-4B04-8E16-110D9E02F157}" dt="2022-09-30T14:37:48.883" v="218" actId="700"/>
          <ac:spMkLst>
            <pc:docMk/>
            <pc:sldMk cId="410058905" sldId="268"/>
            <ac:spMk id="2" creationId="{E88EA043-7616-9F07-009A-ACD948BF7AFC}"/>
          </ac:spMkLst>
        </pc:spChg>
        <pc:spChg chg="mod ord">
          <ac:chgData name="Natacha Toledo" userId="1256c847-b5b1-43af-8482-ceb6fd428421" providerId="ADAL" clId="{7EEFFB92-B37C-4B04-8E16-110D9E02F157}" dt="2022-09-30T14:37:48.883" v="218" actId="700"/>
          <ac:spMkLst>
            <pc:docMk/>
            <pc:sldMk cId="410058905" sldId="268"/>
            <ac:spMk id="3" creationId="{9FAFB766-ACEF-BC40-70CF-A4C1341173CE}"/>
          </ac:spMkLst>
        </pc:spChg>
        <pc:spChg chg="add mod ord">
          <ac:chgData name="Natacha Toledo" userId="1256c847-b5b1-43af-8482-ceb6fd428421" providerId="ADAL" clId="{7EEFFB92-B37C-4B04-8E16-110D9E02F157}" dt="2022-09-30T14:41:42.427" v="422" actId="167"/>
          <ac:spMkLst>
            <pc:docMk/>
            <pc:sldMk cId="410058905" sldId="268"/>
            <ac:spMk id="4" creationId="{BEBEB55A-B65F-7527-13EF-52D748DF07C9}"/>
          </ac:spMkLst>
        </pc:spChg>
        <pc:spChg chg="mod">
          <ac:chgData name="Natacha Toledo" userId="1256c847-b5b1-43af-8482-ceb6fd428421" providerId="ADAL" clId="{7EEFFB92-B37C-4B04-8E16-110D9E02F157}" dt="2022-10-12T09:26:36.949" v="463"/>
          <ac:spMkLst>
            <pc:docMk/>
            <pc:sldMk cId="410058905" sldId="268"/>
            <ac:spMk id="8" creationId="{F49D35E9-0625-CAB1-F7F7-F86691D56D6D}"/>
          </ac:spMkLst>
        </pc:spChg>
        <pc:spChg chg="mod">
          <ac:chgData name="Natacha Toledo" userId="1256c847-b5b1-43af-8482-ceb6fd428421" providerId="ADAL" clId="{7EEFFB92-B37C-4B04-8E16-110D9E02F157}" dt="2022-10-12T09:26:36.949" v="463"/>
          <ac:spMkLst>
            <pc:docMk/>
            <pc:sldMk cId="410058905" sldId="268"/>
            <ac:spMk id="9" creationId="{A7CF531D-3B21-F17E-196D-31ABFB8D5666}"/>
          </ac:spMkLst>
        </pc:spChg>
        <pc:grpChg chg="add mod">
          <ac:chgData name="Natacha Toledo" userId="1256c847-b5b1-43af-8482-ceb6fd428421" providerId="ADAL" clId="{7EEFFB92-B37C-4B04-8E16-110D9E02F157}" dt="2022-10-12T09:26:36.949" v="463"/>
          <ac:grpSpMkLst>
            <pc:docMk/>
            <pc:sldMk cId="410058905" sldId="268"/>
            <ac:grpSpMk id="2" creationId="{52866491-E497-1F0F-E5BF-23CDF18091C2}"/>
          </ac:grpSpMkLst>
        </pc:grpChg>
        <pc:picChg chg="mod ord">
          <ac:chgData name="Natacha Toledo" userId="1256c847-b5b1-43af-8482-ceb6fd428421" providerId="ADAL" clId="{7EEFFB92-B37C-4B04-8E16-110D9E02F157}" dt="2022-09-30T14:42:56.842" v="437" actId="34135"/>
          <ac:picMkLst>
            <pc:docMk/>
            <pc:sldMk cId="410058905" sldId="268"/>
            <ac:picMk id="5" creationId="{52FF777F-23EA-71ED-6B56-1DB9B43F2AA4}"/>
          </ac:picMkLst>
        </pc:picChg>
        <pc:picChg chg="add mod">
          <ac:chgData name="Natacha Toledo" userId="1256c847-b5b1-43af-8482-ceb6fd428421" providerId="ADAL" clId="{7EEFFB92-B37C-4B04-8E16-110D9E02F157}" dt="2022-09-30T14:42:27.471" v="432"/>
          <ac:picMkLst>
            <pc:docMk/>
            <pc:sldMk cId="410058905" sldId="268"/>
            <ac:picMk id="6" creationId="{043FA40C-C356-2529-0171-F5B4F0E986AE}"/>
          </ac:picMkLst>
        </pc:picChg>
        <pc:picChg chg="mod ord modCrop">
          <ac:chgData name="Natacha Toledo" userId="1256c847-b5b1-43af-8482-ceb6fd428421" providerId="ADAL" clId="{7EEFFB92-B37C-4B04-8E16-110D9E02F157}" dt="2022-09-30T14:37:48.883" v="218" actId="700"/>
          <ac:picMkLst>
            <pc:docMk/>
            <pc:sldMk cId="410058905" sldId="268"/>
            <ac:picMk id="7" creationId="{F11146BE-7A66-25F8-5C3A-7E287CF05CA7}"/>
          </ac:picMkLst>
        </pc:picChg>
      </pc:sldChg>
      <pc:sldChg chg="addSp delSp modSp add mod ord replId modClrScheme chgLayout">
        <pc:chgData name="Natacha Toledo" userId="1256c847-b5b1-43af-8482-ceb6fd428421" providerId="ADAL" clId="{7EEFFB92-B37C-4B04-8E16-110D9E02F157}" dt="2022-10-12T09:26:35.577" v="462"/>
        <pc:sldMkLst>
          <pc:docMk/>
          <pc:sldMk cId="971703753" sldId="269"/>
        </pc:sldMkLst>
        <pc:spChg chg="del mod ord">
          <ac:chgData name="Natacha Toledo" userId="1256c847-b5b1-43af-8482-ceb6fd428421" providerId="ADAL" clId="{7EEFFB92-B37C-4B04-8E16-110D9E02F157}" dt="2022-09-30T14:37:53.260" v="219" actId="700"/>
          <ac:spMkLst>
            <pc:docMk/>
            <pc:sldMk cId="971703753" sldId="269"/>
            <ac:spMk id="2" creationId="{D7CC340E-13D7-37DF-F37B-50CDA7C91AE5}"/>
          </ac:spMkLst>
        </pc:spChg>
        <pc:spChg chg="mod ord">
          <ac:chgData name="Natacha Toledo" userId="1256c847-b5b1-43af-8482-ceb6fd428421" providerId="ADAL" clId="{7EEFFB92-B37C-4B04-8E16-110D9E02F157}" dt="2022-09-30T14:37:53.260" v="219" actId="700"/>
          <ac:spMkLst>
            <pc:docMk/>
            <pc:sldMk cId="971703753" sldId="269"/>
            <ac:spMk id="3" creationId="{55F6356A-D277-F107-928B-D1FD6604E277}"/>
          </ac:spMkLst>
        </pc:spChg>
        <pc:spChg chg="add mod ord">
          <ac:chgData name="Natacha Toledo" userId="1256c847-b5b1-43af-8482-ceb6fd428421" providerId="ADAL" clId="{7EEFFB92-B37C-4B04-8E16-110D9E02F157}" dt="2022-09-30T14:41:21.434" v="418" actId="167"/>
          <ac:spMkLst>
            <pc:docMk/>
            <pc:sldMk cId="971703753" sldId="269"/>
            <ac:spMk id="4" creationId="{D109C6BC-C9AB-9CA5-414E-4ABC042B1C1B}"/>
          </ac:spMkLst>
        </pc:spChg>
        <pc:spChg chg="mod">
          <ac:chgData name="Natacha Toledo" userId="1256c847-b5b1-43af-8482-ceb6fd428421" providerId="ADAL" clId="{7EEFFB92-B37C-4B04-8E16-110D9E02F157}" dt="2022-10-12T09:26:35.577" v="462"/>
          <ac:spMkLst>
            <pc:docMk/>
            <pc:sldMk cId="971703753" sldId="269"/>
            <ac:spMk id="8" creationId="{01039688-B195-12C0-D544-38044F54020F}"/>
          </ac:spMkLst>
        </pc:spChg>
        <pc:spChg chg="mod">
          <ac:chgData name="Natacha Toledo" userId="1256c847-b5b1-43af-8482-ceb6fd428421" providerId="ADAL" clId="{7EEFFB92-B37C-4B04-8E16-110D9E02F157}" dt="2022-10-12T09:26:35.577" v="462"/>
          <ac:spMkLst>
            <pc:docMk/>
            <pc:sldMk cId="971703753" sldId="269"/>
            <ac:spMk id="9" creationId="{EBEB765B-A75E-0E4C-91A0-B5AB9F917C01}"/>
          </ac:spMkLst>
        </pc:spChg>
        <pc:grpChg chg="add mod">
          <ac:chgData name="Natacha Toledo" userId="1256c847-b5b1-43af-8482-ceb6fd428421" providerId="ADAL" clId="{7EEFFB92-B37C-4B04-8E16-110D9E02F157}" dt="2022-10-12T09:26:35.577" v="462"/>
          <ac:grpSpMkLst>
            <pc:docMk/>
            <pc:sldMk cId="971703753" sldId="269"/>
            <ac:grpSpMk id="2" creationId="{66D2B913-D3D7-0DDC-E0D8-52798C008CCC}"/>
          </ac:grpSpMkLst>
        </pc:grpChg>
        <pc:picChg chg="mod ord">
          <ac:chgData name="Natacha Toledo" userId="1256c847-b5b1-43af-8482-ceb6fd428421" providerId="ADAL" clId="{7EEFFB92-B37C-4B04-8E16-110D9E02F157}" dt="2022-09-30T14:43:00.757" v="438" actId="34135"/>
          <ac:picMkLst>
            <pc:docMk/>
            <pc:sldMk cId="971703753" sldId="269"/>
            <ac:picMk id="5" creationId="{E09EBA5E-AAB0-EEC5-EEC2-F751010DC1D7}"/>
          </ac:picMkLst>
        </pc:picChg>
        <pc:picChg chg="add mod">
          <ac:chgData name="Natacha Toledo" userId="1256c847-b5b1-43af-8482-ceb6fd428421" providerId="ADAL" clId="{7EEFFB92-B37C-4B04-8E16-110D9E02F157}" dt="2022-09-30T14:42:25.952" v="431"/>
          <ac:picMkLst>
            <pc:docMk/>
            <pc:sldMk cId="971703753" sldId="269"/>
            <ac:picMk id="6" creationId="{E8E6FD82-27DD-E66D-AD83-24A4ECAC4468}"/>
          </ac:picMkLst>
        </pc:picChg>
        <pc:picChg chg="mod ord modCrop">
          <ac:chgData name="Natacha Toledo" userId="1256c847-b5b1-43af-8482-ceb6fd428421" providerId="ADAL" clId="{7EEFFB92-B37C-4B04-8E16-110D9E02F157}" dt="2022-09-30T14:37:53.260" v="219" actId="700"/>
          <ac:picMkLst>
            <pc:docMk/>
            <pc:sldMk cId="971703753" sldId="269"/>
            <ac:picMk id="7" creationId="{BB5C61D9-F2CC-8589-D004-111081C90627}"/>
          </ac:picMkLst>
        </pc:picChg>
      </pc:sldChg>
      <pc:sldChg chg="addSp delSp modSp add mod ord replId modClrScheme chgLayout">
        <pc:chgData name="Natacha Toledo" userId="1256c847-b5b1-43af-8482-ceb6fd428421" providerId="ADAL" clId="{7EEFFB92-B37C-4B04-8E16-110D9E02F157}" dt="2022-10-12T09:26:33.673" v="461"/>
        <pc:sldMkLst>
          <pc:docMk/>
          <pc:sldMk cId="3915519424" sldId="270"/>
        </pc:sldMkLst>
        <pc:spChg chg="add mod ord">
          <ac:chgData name="Natacha Toledo" userId="1256c847-b5b1-43af-8482-ceb6fd428421" providerId="ADAL" clId="{7EEFFB92-B37C-4B04-8E16-110D9E02F157}" dt="2022-09-30T14:40:19.537" v="322" actId="167"/>
          <ac:spMkLst>
            <pc:docMk/>
            <pc:sldMk cId="3915519424" sldId="270"/>
            <ac:spMk id="2" creationId="{549BC615-E80D-E295-7F76-C6F2D12588FA}"/>
          </ac:spMkLst>
        </pc:spChg>
        <pc:spChg chg="mod ord">
          <ac:chgData name="Natacha Toledo" userId="1256c847-b5b1-43af-8482-ceb6fd428421" providerId="ADAL" clId="{7EEFFB92-B37C-4B04-8E16-110D9E02F157}" dt="2022-09-30T14:38:01.037" v="220" actId="700"/>
          <ac:spMkLst>
            <pc:docMk/>
            <pc:sldMk cId="3915519424" sldId="270"/>
            <ac:spMk id="5" creationId="{29695A25-731C-9C0A-0707-368DB7F9B155}"/>
          </ac:spMkLst>
        </pc:spChg>
        <pc:spChg chg="mod">
          <ac:chgData name="Natacha Toledo" userId="1256c847-b5b1-43af-8482-ceb6fd428421" providerId="ADAL" clId="{7EEFFB92-B37C-4B04-8E16-110D9E02F157}" dt="2022-10-12T09:26:33.673" v="461"/>
          <ac:spMkLst>
            <pc:docMk/>
            <pc:sldMk cId="3915519424" sldId="270"/>
            <ac:spMk id="7" creationId="{8C0D81B1-6BF0-A660-5E99-C22212A07946}"/>
          </ac:spMkLst>
        </pc:spChg>
        <pc:spChg chg="mod">
          <ac:chgData name="Natacha Toledo" userId="1256c847-b5b1-43af-8482-ceb6fd428421" providerId="ADAL" clId="{7EEFFB92-B37C-4B04-8E16-110D9E02F157}" dt="2022-10-12T09:26:33.673" v="461"/>
          <ac:spMkLst>
            <pc:docMk/>
            <pc:sldMk cId="3915519424" sldId="270"/>
            <ac:spMk id="8" creationId="{BF51ED9C-86F9-73DC-5A86-1324F5852596}"/>
          </ac:spMkLst>
        </pc:spChg>
        <pc:spChg chg="mod ord">
          <ac:chgData name="Natacha Toledo" userId="1256c847-b5b1-43af-8482-ceb6fd428421" providerId="ADAL" clId="{7EEFFB92-B37C-4B04-8E16-110D9E02F157}" dt="2022-09-30T14:38:01.037" v="220" actId="700"/>
          <ac:spMkLst>
            <pc:docMk/>
            <pc:sldMk cId="3915519424" sldId="270"/>
            <ac:spMk id="19" creationId="{C9A98478-D26A-A713-8B3C-AF00F64ABDC8}"/>
          </ac:spMkLst>
        </pc:spChg>
        <pc:spChg chg="del mod ord">
          <ac:chgData name="Natacha Toledo" userId="1256c847-b5b1-43af-8482-ceb6fd428421" providerId="ADAL" clId="{7EEFFB92-B37C-4B04-8E16-110D9E02F157}" dt="2022-09-30T14:38:01.037" v="220" actId="700"/>
          <ac:spMkLst>
            <pc:docMk/>
            <pc:sldMk cId="3915519424" sldId="270"/>
            <ac:spMk id="20" creationId="{ED8BCE66-5AFE-E928-3BE8-0ACF7AAFC3EC}"/>
          </ac:spMkLst>
        </pc:spChg>
        <pc:grpChg chg="add mod">
          <ac:chgData name="Natacha Toledo" userId="1256c847-b5b1-43af-8482-ceb6fd428421" providerId="ADAL" clId="{7EEFFB92-B37C-4B04-8E16-110D9E02F157}" dt="2022-10-12T09:26:33.673" v="461"/>
          <ac:grpSpMkLst>
            <pc:docMk/>
            <pc:sldMk cId="3915519424" sldId="270"/>
            <ac:grpSpMk id="4" creationId="{F8385183-0730-1562-C5A0-CCF060421604}"/>
          </ac:grpSpMkLst>
        </pc:grpChg>
        <pc:picChg chg="add mod">
          <ac:chgData name="Natacha Toledo" userId="1256c847-b5b1-43af-8482-ceb6fd428421" providerId="ADAL" clId="{7EEFFB92-B37C-4B04-8E16-110D9E02F157}" dt="2022-09-30T14:42:20.013" v="430" actId="554"/>
          <ac:picMkLst>
            <pc:docMk/>
            <pc:sldMk cId="3915519424" sldId="270"/>
            <ac:picMk id="3" creationId="{AC7650F3-2013-AA1B-5D53-A21B0B44EC9F}"/>
          </ac:picMkLst>
        </pc:picChg>
        <pc:picChg chg="mod ord">
          <ac:chgData name="Natacha Toledo" userId="1256c847-b5b1-43af-8482-ceb6fd428421" providerId="ADAL" clId="{7EEFFB92-B37C-4B04-8E16-110D9E02F157}" dt="2022-09-30T14:43:08.813" v="440" actId="34135"/>
          <ac:picMkLst>
            <pc:docMk/>
            <pc:sldMk cId="3915519424" sldId="270"/>
            <ac:picMk id="6" creationId="{BB134E2D-A67C-3B67-E722-0BE11AAE02B4}"/>
          </ac:picMkLst>
        </pc:picChg>
        <pc:picChg chg="del">
          <ac:chgData name="Natacha Toledo" userId="1256c847-b5b1-43af-8482-ceb6fd428421" providerId="ADAL" clId="{7EEFFB92-B37C-4B04-8E16-110D9E02F157}" dt="2022-09-30T14:40:22.556" v="323" actId="478"/>
          <ac:picMkLst>
            <pc:docMk/>
            <pc:sldMk cId="3915519424" sldId="270"/>
            <ac:picMk id="7" creationId="{EF19E6A7-D762-43BA-EB54-04809D3BE8D5}"/>
          </ac:picMkLst>
        </pc:picChg>
        <pc:picChg chg="mod">
          <ac:chgData name="Natacha Toledo" userId="1256c847-b5b1-43af-8482-ceb6fd428421" providerId="ADAL" clId="{7EEFFB92-B37C-4B04-8E16-110D9E02F157}" dt="2022-09-30T14:43:06.444" v="439" actId="34135"/>
          <ac:picMkLst>
            <pc:docMk/>
            <pc:sldMk cId="3915519424" sldId="270"/>
            <ac:picMk id="11" creationId="{76A856D2-0631-D4B0-1562-C96EB3EBE1EA}"/>
          </ac:picMkLst>
        </pc:picChg>
      </pc:sldChg>
      <pc:sldChg chg="addSp delSp modSp add mod replId modClrScheme chgLayout">
        <pc:chgData name="Natacha Toledo" userId="1256c847-b5b1-43af-8482-ceb6fd428421" providerId="ADAL" clId="{7EEFFB92-B37C-4B04-8E16-110D9E02F157}" dt="2022-10-12T09:26:27.280" v="460" actId="478"/>
        <pc:sldMkLst>
          <pc:docMk/>
          <pc:sldMk cId="3247611536" sldId="271"/>
        </pc:sldMkLst>
        <pc:spChg chg="mod ord">
          <ac:chgData name="Natacha Toledo" userId="1256c847-b5b1-43af-8482-ceb6fd428421" providerId="ADAL" clId="{7EEFFB92-B37C-4B04-8E16-110D9E02F157}" dt="2022-09-30T14:38:05.532" v="221" actId="700"/>
          <ac:spMkLst>
            <pc:docMk/>
            <pc:sldMk cId="3247611536" sldId="271"/>
            <ac:spMk id="2" creationId="{823B0414-8507-546B-D119-1ECD80A4B076}"/>
          </ac:spMkLst>
        </pc:spChg>
        <pc:spChg chg="del mod ord">
          <ac:chgData name="Natacha Toledo" userId="1256c847-b5b1-43af-8482-ceb6fd428421" providerId="ADAL" clId="{7EEFFB92-B37C-4B04-8E16-110D9E02F157}" dt="2022-09-30T14:38:05.532" v="221" actId="700"/>
          <ac:spMkLst>
            <pc:docMk/>
            <pc:sldMk cId="3247611536" sldId="271"/>
            <ac:spMk id="3" creationId="{01144073-6EEA-5EC0-2F12-EFA3E9AAF9B9}"/>
          </ac:spMkLst>
        </pc:spChg>
        <pc:spChg chg="add mod ord">
          <ac:chgData name="Natacha Toledo" userId="1256c847-b5b1-43af-8482-ceb6fd428421" providerId="ADAL" clId="{7EEFFB92-B37C-4B04-8E16-110D9E02F157}" dt="2022-09-30T14:38:27.387" v="225" actId="167"/>
          <ac:spMkLst>
            <pc:docMk/>
            <pc:sldMk cId="3247611536" sldId="271"/>
            <ac:spMk id="4" creationId="{A1AAB6AF-FE56-9869-2460-952A47EE6603}"/>
          </ac:spMkLst>
        </pc:spChg>
        <pc:spChg chg="mod ord">
          <ac:chgData name="Natacha Toledo" userId="1256c847-b5b1-43af-8482-ceb6fd428421" providerId="ADAL" clId="{7EEFFB92-B37C-4B04-8E16-110D9E02F157}" dt="2022-09-30T14:38:05.532" v="221" actId="700"/>
          <ac:spMkLst>
            <pc:docMk/>
            <pc:sldMk cId="3247611536" sldId="271"/>
            <ac:spMk id="5" creationId="{29695A25-731C-9C0A-0707-368DB7F9B155}"/>
          </ac:spMkLst>
        </pc:spChg>
        <pc:spChg chg="mod">
          <ac:chgData name="Natacha Toledo" userId="1256c847-b5b1-43af-8482-ceb6fd428421" providerId="ADAL" clId="{7EEFFB92-B37C-4B04-8E16-110D9E02F157}" dt="2022-10-12T09:26:11.338" v="456"/>
          <ac:spMkLst>
            <pc:docMk/>
            <pc:sldMk cId="3247611536" sldId="271"/>
            <ac:spMk id="8" creationId="{238DE804-DFDB-3968-5A1D-86A9B5165AFA}"/>
          </ac:spMkLst>
        </pc:spChg>
        <pc:spChg chg="mod">
          <ac:chgData name="Natacha Toledo" userId="1256c847-b5b1-43af-8482-ceb6fd428421" providerId="ADAL" clId="{7EEFFB92-B37C-4B04-8E16-110D9E02F157}" dt="2022-10-12T09:26:11.338" v="456"/>
          <ac:spMkLst>
            <pc:docMk/>
            <pc:sldMk cId="3247611536" sldId="271"/>
            <ac:spMk id="9" creationId="{D3C8D6E7-99EC-87DC-31D3-F9A6B0D60600}"/>
          </ac:spMkLst>
        </pc:spChg>
        <pc:spChg chg="mod">
          <ac:chgData name="Natacha Toledo" userId="1256c847-b5b1-43af-8482-ceb6fd428421" providerId="ADAL" clId="{7EEFFB92-B37C-4B04-8E16-110D9E02F157}" dt="2022-10-12T09:26:14.004" v="457"/>
          <ac:spMkLst>
            <pc:docMk/>
            <pc:sldMk cId="3247611536" sldId="271"/>
            <ac:spMk id="12" creationId="{10A95A70-B083-489B-25AE-B351ECDA8912}"/>
          </ac:spMkLst>
        </pc:spChg>
        <pc:spChg chg="mod">
          <ac:chgData name="Natacha Toledo" userId="1256c847-b5b1-43af-8482-ceb6fd428421" providerId="ADAL" clId="{7EEFFB92-B37C-4B04-8E16-110D9E02F157}" dt="2022-10-12T09:26:14.004" v="457"/>
          <ac:spMkLst>
            <pc:docMk/>
            <pc:sldMk cId="3247611536" sldId="271"/>
            <ac:spMk id="13" creationId="{EFA8CB0E-BE4B-71C8-E38A-3BB18E162BD8}"/>
          </ac:spMkLst>
        </pc:spChg>
        <pc:grpChg chg="add del mod">
          <ac:chgData name="Natacha Toledo" userId="1256c847-b5b1-43af-8482-ceb6fd428421" providerId="ADAL" clId="{7EEFFB92-B37C-4B04-8E16-110D9E02F157}" dt="2022-10-12T09:26:27.280" v="460" actId="478"/>
          <ac:grpSpMkLst>
            <pc:docMk/>
            <pc:sldMk cId="3247611536" sldId="271"/>
            <ac:grpSpMk id="3" creationId="{687BE93A-AED4-F758-02D7-9CAE8F12D5C4}"/>
          </ac:grpSpMkLst>
        </pc:grpChg>
        <pc:grpChg chg="add mod">
          <ac:chgData name="Natacha Toledo" userId="1256c847-b5b1-43af-8482-ceb6fd428421" providerId="ADAL" clId="{7EEFFB92-B37C-4B04-8E16-110D9E02F157}" dt="2022-10-12T09:26:24.419" v="459" actId="555"/>
          <ac:grpSpMkLst>
            <pc:docMk/>
            <pc:sldMk cId="3247611536" sldId="271"/>
            <ac:grpSpMk id="10" creationId="{31DF88DE-38FB-5DCF-E155-C9FE4390C63D}"/>
          </ac:grpSpMkLst>
        </pc:grpChg>
        <pc:picChg chg="mod ord">
          <ac:chgData name="Natacha Toledo" userId="1256c847-b5b1-43af-8482-ceb6fd428421" providerId="ADAL" clId="{7EEFFB92-B37C-4B04-8E16-110D9E02F157}" dt="2022-09-30T14:43:16.181" v="442" actId="34135"/>
          <ac:picMkLst>
            <pc:docMk/>
            <pc:sldMk cId="3247611536" sldId="271"/>
            <ac:picMk id="6" creationId="{BB134E2D-A67C-3B67-E722-0BE11AAE02B4}"/>
          </ac:picMkLst>
        </pc:picChg>
        <pc:picChg chg="mod modCrop">
          <ac:chgData name="Natacha Toledo" userId="1256c847-b5b1-43af-8482-ceb6fd428421" providerId="ADAL" clId="{7EEFFB92-B37C-4B04-8E16-110D9E02F157}" dt="2022-09-30T14:39:47.691" v="318" actId="554"/>
          <ac:picMkLst>
            <pc:docMk/>
            <pc:sldMk cId="3247611536" sldId="271"/>
            <ac:picMk id="7" creationId="{EF19E6A7-D762-43BA-EB54-04809D3BE8D5}"/>
          </ac:picMkLst>
        </pc:picChg>
        <pc:picChg chg="mod">
          <ac:chgData name="Natacha Toledo" userId="1256c847-b5b1-43af-8482-ceb6fd428421" providerId="ADAL" clId="{7EEFFB92-B37C-4B04-8E16-110D9E02F157}" dt="2022-09-30T14:43:13.526" v="441" actId="34135"/>
          <ac:picMkLst>
            <pc:docMk/>
            <pc:sldMk cId="3247611536" sldId="271"/>
            <ac:picMk id="11" creationId="{76A856D2-0631-D4B0-1562-C96EB3EBE1EA}"/>
          </ac:picMkLst>
        </pc:picChg>
      </pc:sldChg>
      <pc:sldMasterChg chg="addSldLayout delSldLayout modSldLayout sldLayoutOrd">
        <pc:chgData name="Natacha Toledo" userId="1256c847-b5b1-43af-8482-ceb6fd428421" providerId="ADAL" clId="{7EEFFB92-B37C-4B04-8E16-110D9E02F157}" dt="2022-09-30T14:43:39.216" v="445" actId="20578"/>
        <pc:sldMasterMkLst>
          <pc:docMk/>
          <pc:sldMasterMk cId="1310405435" sldId="2147483660"/>
        </pc:sldMasterMkLst>
        <pc:sldLayoutChg chg="mod">
          <pc:chgData name="Natacha Toledo" userId="1256c847-b5b1-43af-8482-ceb6fd428421" providerId="ADAL" clId="{7EEFFB92-B37C-4B04-8E16-110D9E02F157}" dt="2022-09-30T14:33:12.354" v="89" actId="6014"/>
          <pc:sldLayoutMkLst>
            <pc:docMk/>
            <pc:sldMasterMk cId="1310405435" sldId="2147483660"/>
            <pc:sldLayoutMk cId="3661244171" sldId="2147483663"/>
          </pc:sldLayoutMkLst>
        </pc:sldLayoutChg>
        <pc:sldLayoutChg chg="mod">
          <pc:chgData name="Natacha Toledo" userId="1256c847-b5b1-43af-8482-ceb6fd428421" providerId="ADAL" clId="{7EEFFB92-B37C-4B04-8E16-110D9E02F157}" dt="2022-09-30T14:33:18.625" v="90" actId="6014"/>
          <pc:sldLayoutMkLst>
            <pc:docMk/>
            <pc:sldMasterMk cId="1310405435" sldId="2147483660"/>
            <pc:sldLayoutMk cId="3198370513" sldId="2147483664"/>
          </pc:sldLayoutMkLst>
        </pc:sldLayoutChg>
        <pc:sldLayoutChg chg="addSp delSp modSp add mod ord modTransition">
          <pc:chgData name="Natacha Toledo" userId="1256c847-b5b1-43af-8482-ceb6fd428421" providerId="ADAL" clId="{7EEFFB92-B37C-4B04-8E16-110D9E02F157}" dt="2022-09-30T14:33:05.295" v="88" actId="6014"/>
          <pc:sldLayoutMkLst>
            <pc:docMk/>
            <pc:sldMasterMk cId="1310405435" sldId="2147483660"/>
            <pc:sldLayoutMk cId="4278567495" sldId="2147483666"/>
          </pc:sldLayoutMkLst>
          <pc:spChg chg="add mod">
            <ac:chgData name="Natacha Toledo" userId="1256c847-b5b1-43af-8482-ceb6fd428421" providerId="ADAL" clId="{7EEFFB92-B37C-4B04-8E16-110D9E02F157}" dt="2022-09-30T14:22:57.005" v="55" actId="207"/>
            <ac:spMkLst>
              <pc:docMk/>
              <pc:sldMasterMk cId="1310405435" sldId="2147483660"/>
              <pc:sldLayoutMk cId="4278567495" sldId="2147483666"/>
              <ac:spMk id="2" creationId="{7B0D1F9E-BFBF-B3F4-12CE-A05156826E84}"/>
            </ac:spMkLst>
          </pc:spChg>
          <pc:spChg chg="add del">
            <ac:chgData name="Natacha Toledo" userId="1256c847-b5b1-43af-8482-ceb6fd428421" providerId="ADAL" clId="{7EEFFB92-B37C-4B04-8E16-110D9E02F157}" dt="2022-09-30T14:22:59.249" v="56" actId="478"/>
            <ac:spMkLst>
              <pc:docMk/>
              <pc:sldMasterMk cId="1310405435" sldId="2147483660"/>
              <pc:sldLayoutMk cId="4278567495" sldId="2147483666"/>
              <ac:spMk id="14" creationId="{46B84B51-EF51-4668-55F1-5E76BD6E23CA}"/>
            </ac:spMkLst>
          </pc:spChg>
        </pc:sldLayoutChg>
        <pc:sldLayoutChg chg="addSp delSp modSp add mod ord modTransition">
          <pc:chgData name="Natacha Toledo" userId="1256c847-b5b1-43af-8482-ceb6fd428421" providerId="ADAL" clId="{7EEFFB92-B37C-4B04-8E16-110D9E02F157}" dt="2022-09-30T14:32:58.030" v="87" actId="6014"/>
          <pc:sldLayoutMkLst>
            <pc:docMk/>
            <pc:sldMasterMk cId="1310405435" sldId="2147483660"/>
            <pc:sldLayoutMk cId="138025767" sldId="2147483667"/>
          </pc:sldLayoutMkLst>
          <pc:spChg chg="add del mod">
            <ac:chgData name="Natacha Toledo" userId="1256c847-b5b1-43af-8482-ceb6fd428421" providerId="ADAL" clId="{7EEFFB92-B37C-4B04-8E16-110D9E02F157}" dt="2022-09-30T14:22:35.008" v="11"/>
            <ac:spMkLst>
              <pc:docMk/>
              <pc:sldMasterMk cId="1310405435" sldId="2147483660"/>
              <pc:sldLayoutMk cId="138025767" sldId="2147483667"/>
              <ac:spMk id="2" creationId="{F01D6BB9-351B-733B-F002-72228855B423}"/>
            </ac:spMkLst>
          </pc:spChg>
          <pc:spChg chg="add mod">
            <ac:chgData name="Natacha Toledo" userId="1256c847-b5b1-43af-8482-ceb6fd428421" providerId="ADAL" clId="{7EEFFB92-B37C-4B04-8E16-110D9E02F157}" dt="2022-09-30T14:22:45.777" v="53" actId="1036"/>
            <ac:spMkLst>
              <pc:docMk/>
              <pc:sldMasterMk cId="1310405435" sldId="2147483660"/>
              <pc:sldLayoutMk cId="138025767" sldId="2147483667"/>
              <ac:spMk id="4" creationId="{529F79C0-E0E7-2C9C-9544-46FA1D4DBBD0}"/>
            </ac:spMkLst>
          </pc:spChg>
          <pc:spChg chg="add del">
            <ac:chgData name="Natacha Toledo" userId="1256c847-b5b1-43af-8482-ceb6fd428421" providerId="ADAL" clId="{7EEFFB92-B37C-4B04-8E16-110D9E02F157}" dt="2022-09-30T14:23:03.591" v="57" actId="478"/>
            <ac:spMkLst>
              <pc:docMk/>
              <pc:sldMasterMk cId="1310405435" sldId="2147483660"/>
              <pc:sldLayoutMk cId="138025767" sldId="2147483667"/>
              <ac:spMk id="14" creationId="{46B84B51-EF51-4668-55F1-5E76BD6E23CA}"/>
            </ac:spMkLst>
          </pc:spChg>
        </pc:sldLayoutChg>
        <pc:sldLayoutChg chg="modSp add mod ord modTransition">
          <pc:chgData name="Natacha Toledo" userId="1256c847-b5b1-43af-8482-ceb6fd428421" providerId="ADAL" clId="{7EEFFB92-B37C-4B04-8E16-110D9E02F157}" dt="2022-09-30T14:43:32.907" v="443" actId="20578"/>
          <pc:sldLayoutMkLst>
            <pc:docMk/>
            <pc:sldMasterMk cId="1310405435" sldId="2147483660"/>
            <pc:sldLayoutMk cId="2285587759" sldId="2147483668"/>
          </pc:sldLayoutMkLst>
          <pc:spChg chg="mod">
            <ac:chgData name="Natacha Toledo" userId="1256c847-b5b1-43af-8482-ceb6fd428421" providerId="ADAL" clId="{7EEFFB92-B37C-4B04-8E16-110D9E02F157}" dt="2022-09-30T14:34:49.605" v="198" actId="1037"/>
            <ac:spMkLst>
              <pc:docMk/>
              <pc:sldMasterMk cId="1310405435" sldId="2147483660"/>
              <pc:sldLayoutMk cId="2285587759" sldId="2147483668"/>
              <ac:spMk id="3" creationId="{FC751051-AA12-4275-B671-3B583F0A6923}"/>
            </ac:spMkLst>
          </pc:spChg>
          <pc:spChg chg="mod">
            <ac:chgData name="Natacha Toledo" userId="1256c847-b5b1-43af-8482-ceb6fd428421" providerId="ADAL" clId="{7EEFFB92-B37C-4B04-8E16-110D9E02F157}" dt="2022-09-30T14:34:49.605" v="198" actId="1037"/>
            <ac:spMkLst>
              <pc:docMk/>
              <pc:sldMasterMk cId="1310405435" sldId="2147483660"/>
              <pc:sldLayoutMk cId="2285587759" sldId="2147483668"/>
              <ac:spMk id="4" creationId="{529F79C0-E0E7-2C9C-9544-46FA1D4DBBD0}"/>
            </ac:spMkLst>
          </pc:spChg>
          <pc:spChg chg="mod">
            <ac:chgData name="Natacha Toledo" userId="1256c847-b5b1-43af-8482-ceb6fd428421" providerId="ADAL" clId="{7EEFFB92-B37C-4B04-8E16-110D9E02F157}" dt="2022-09-30T14:34:55.474" v="199" actId="552"/>
            <ac:spMkLst>
              <pc:docMk/>
              <pc:sldMasterMk cId="1310405435" sldId="2147483660"/>
              <pc:sldLayoutMk cId="2285587759" sldId="2147483668"/>
              <ac:spMk id="16" creationId="{B6B6A7AF-437C-1C51-91F5-D7C782BEAF85}"/>
            </ac:spMkLst>
          </pc:spChg>
        </pc:sldLayoutChg>
        <pc:sldLayoutChg chg="add del mod replId modTransition">
          <pc:chgData name="Natacha Toledo" userId="1256c847-b5b1-43af-8482-ceb6fd428421" providerId="ADAL" clId="{7EEFFB92-B37C-4B04-8E16-110D9E02F157}" dt="2022-09-30T14:35:25.369" v="202" actId="2696"/>
          <pc:sldLayoutMkLst>
            <pc:docMk/>
            <pc:sldMasterMk cId="1310405435" sldId="2147483660"/>
            <pc:sldLayoutMk cId="2561343784" sldId="2147483669"/>
          </pc:sldLayoutMkLst>
        </pc:sldLayoutChg>
        <pc:sldLayoutChg chg="addSp delSp modSp add mod ord replId modTransition">
          <pc:chgData name="Natacha Toledo" userId="1256c847-b5b1-43af-8482-ceb6fd428421" providerId="ADAL" clId="{7EEFFB92-B37C-4B04-8E16-110D9E02F157}" dt="2022-09-30T14:43:39.216" v="445" actId="20578"/>
          <pc:sldLayoutMkLst>
            <pc:docMk/>
            <pc:sldMasterMk cId="1310405435" sldId="2147483660"/>
            <pc:sldLayoutMk cId="3476511715" sldId="2147483670"/>
          </pc:sldLayoutMkLst>
          <pc:spChg chg="add mod">
            <ac:chgData name="Natacha Toledo" userId="1256c847-b5b1-43af-8482-ceb6fd428421" providerId="ADAL" clId="{7EEFFB92-B37C-4B04-8E16-110D9E02F157}" dt="2022-09-30T14:36:19.210" v="207" actId="553"/>
            <ac:spMkLst>
              <pc:docMk/>
              <pc:sldMasterMk cId="1310405435" sldId="2147483660"/>
              <pc:sldLayoutMk cId="3476511715" sldId="2147483670"/>
              <ac:spMk id="2" creationId="{9CAFD742-1CB1-8CBC-8A3F-90406E5389F8}"/>
            </ac:spMkLst>
          </pc:spChg>
          <pc:spChg chg="del">
            <ac:chgData name="Natacha Toledo" userId="1256c847-b5b1-43af-8482-ceb6fd428421" providerId="ADAL" clId="{7EEFFB92-B37C-4B04-8E16-110D9E02F157}" dt="2022-09-30T14:36:12.583" v="205" actId="478"/>
            <ac:spMkLst>
              <pc:docMk/>
              <pc:sldMasterMk cId="1310405435" sldId="2147483660"/>
              <pc:sldLayoutMk cId="3476511715" sldId="2147483670"/>
              <ac:spMk id="3" creationId="{FC751051-AA12-4275-B671-3B583F0A6923}"/>
            </ac:spMkLst>
          </pc:spChg>
          <pc:spChg chg="mod">
            <ac:chgData name="Natacha Toledo" userId="1256c847-b5b1-43af-8482-ceb6fd428421" providerId="ADAL" clId="{7EEFFB92-B37C-4B04-8E16-110D9E02F157}" dt="2022-09-30T14:36:19.210" v="207" actId="553"/>
            <ac:spMkLst>
              <pc:docMk/>
              <pc:sldMasterMk cId="1310405435" sldId="2147483660"/>
              <pc:sldLayoutMk cId="3476511715" sldId="2147483670"/>
              <ac:spMk id="14" creationId="{46B84B51-EF51-4668-55F1-5E76BD6E23CA}"/>
            </ac:spMkLst>
          </pc:spChg>
          <pc:spChg chg="mod">
            <ac:chgData name="Natacha Toledo" userId="1256c847-b5b1-43af-8482-ceb6fd428421" providerId="ADAL" clId="{7EEFFB92-B37C-4B04-8E16-110D9E02F157}" dt="2022-09-30T14:37:13.193" v="214" actId="552"/>
            <ac:spMkLst>
              <pc:docMk/>
              <pc:sldMasterMk cId="1310405435" sldId="2147483660"/>
              <pc:sldLayoutMk cId="3476511715" sldId="2147483670"/>
              <ac:spMk id="16" creationId="{B6B6A7AF-437C-1C51-91F5-D7C782BEAF85}"/>
            </ac:spMkLst>
          </pc:spChg>
        </pc:sldLayoutChg>
        <pc:sldLayoutChg chg="modSp add mod ord modTransition">
          <pc:chgData name="Natacha Toledo" userId="1256c847-b5b1-43af-8482-ceb6fd428421" providerId="ADAL" clId="{7EEFFB92-B37C-4B04-8E16-110D9E02F157}" dt="2022-09-30T14:43:35.734" v="444" actId="20578"/>
          <pc:sldLayoutMkLst>
            <pc:docMk/>
            <pc:sldMasterMk cId="1310405435" sldId="2147483660"/>
            <pc:sldLayoutMk cId="172008889" sldId="2147483671"/>
          </pc:sldLayoutMkLst>
          <pc:spChg chg="mod">
            <ac:chgData name="Natacha Toledo" userId="1256c847-b5b1-43af-8482-ceb6fd428421" providerId="ADAL" clId="{7EEFFB92-B37C-4B04-8E16-110D9E02F157}" dt="2022-09-30T14:37:19.072" v="215" actId="207"/>
            <ac:spMkLst>
              <pc:docMk/>
              <pc:sldMasterMk cId="1310405435" sldId="2147483660"/>
              <pc:sldLayoutMk cId="172008889" sldId="2147483671"/>
              <ac:spMk id="3" creationId="{FC751051-AA12-4275-B671-3B583F0A6923}"/>
            </ac:spMkLst>
          </pc:spChg>
          <pc:spChg chg="mod">
            <ac:chgData name="Natacha Toledo" userId="1256c847-b5b1-43af-8482-ceb6fd428421" providerId="ADAL" clId="{7EEFFB92-B37C-4B04-8E16-110D9E02F157}" dt="2022-09-30T14:37:21.665" v="216" actId="207"/>
            <ac:spMkLst>
              <pc:docMk/>
              <pc:sldMasterMk cId="1310405435" sldId="2147483660"/>
              <pc:sldLayoutMk cId="172008889" sldId="2147483671"/>
              <ac:spMk id="4" creationId="{529F79C0-E0E7-2C9C-9544-46FA1D4DBBD0}"/>
            </ac:spMkLst>
          </pc:spChg>
        </pc:sldLayoutChg>
        <pc:sldLayoutChg chg="add del mod replId modTransition">
          <pc:chgData name="Natacha Toledo" userId="1256c847-b5b1-43af-8482-ceb6fd428421" providerId="ADAL" clId="{7EEFFB92-B37C-4B04-8E16-110D9E02F157}" dt="2022-09-30T14:35:28.324" v="203" actId="2696"/>
          <pc:sldLayoutMkLst>
            <pc:docMk/>
            <pc:sldMasterMk cId="1310405435" sldId="2147483660"/>
            <pc:sldLayoutMk cId="1108151631" sldId="2147483671"/>
          </pc:sldLayoutMkLst>
        </pc:sldLayoutChg>
        <pc:sldLayoutChg chg="modSp add mod replId modTransition">
          <pc:chgData name="Natacha Toledo" userId="1256c847-b5b1-43af-8482-ceb6fd428421" providerId="ADAL" clId="{7EEFFB92-B37C-4B04-8E16-110D9E02F157}" dt="2022-09-30T14:38:53.267" v="309" actId="735"/>
          <pc:sldLayoutMkLst>
            <pc:docMk/>
            <pc:sldMasterMk cId="1310405435" sldId="2147483660"/>
            <pc:sldLayoutMk cId="1497450130" sldId="2147483672"/>
          </pc:sldLayoutMkLst>
          <pc:spChg chg="mod">
            <ac:chgData name="Natacha Toledo" userId="1256c847-b5b1-43af-8482-ceb6fd428421" providerId="ADAL" clId="{7EEFFB92-B37C-4B04-8E16-110D9E02F157}" dt="2022-09-30T14:37:02.877" v="213" actId="207"/>
            <ac:spMkLst>
              <pc:docMk/>
              <pc:sldMasterMk cId="1310405435" sldId="2147483660"/>
              <pc:sldLayoutMk cId="1497450130" sldId="2147483672"/>
              <ac:spMk id="2" creationId="{9CAFD742-1CB1-8CBC-8A3F-90406E5389F8}"/>
            </ac:spMkLst>
          </pc:spChg>
          <pc:spChg chg="mod">
            <ac:chgData name="Natacha Toledo" userId="1256c847-b5b1-43af-8482-ceb6fd428421" providerId="ADAL" clId="{7EEFFB92-B37C-4B04-8E16-110D9E02F157}" dt="2022-09-30T14:37:02.877" v="213" actId="207"/>
            <ac:spMkLst>
              <pc:docMk/>
              <pc:sldMasterMk cId="1310405435" sldId="2147483660"/>
              <pc:sldLayoutMk cId="1497450130" sldId="2147483672"/>
              <ac:spMk id="14" creationId="{46B84B51-EF51-4668-55F1-5E76BD6E23CA}"/>
            </ac:spMkLst>
          </pc:spChg>
          <pc:spChg chg="mod">
            <ac:chgData name="Natacha Toledo" userId="1256c847-b5b1-43af-8482-ceb6fd428421" providerId="ADAL" clId="{7EEFFB92-B37C-4B04-8E16-110D9E02F157}" dt="2022-09-30T14:36:56.712" v="212" actId="552"/>
            <ac:spMkLst>
              <pc:docMk/>
              <pc:sldMasterMk cId="1310405435" sldId="2147483660"/>
              <pc:sldLayoutMk cId="1497450130" sldId="2147483672"/>
              <ac:spMk id="16" creationId="{B6B6A7AF-437C-1C51-91F5-D7C782BEAF85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92B72AA-0BD5-4E43-BF50-906C63DD20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980E27-55DF-4C48-AC93-874BFCCD6C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EE93D-7EE6-4B8A-AF24-1E9E51C87095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61102A-3EDB-4D05-B5DB-8678FDF5D8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A1D0D-DA5E-4FC4-93A7-ED94949E39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0884B-B83C-4428-A834-1A453597C1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9670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E5761-17AC-4BAA-B185-ABC100A1AD5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6963" y="857250"/>
            <a:ext cx="44100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2452D-FF08-4E0F-83D3-26A1AE1BD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662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7645" rtl="0" eaLnBrk="1" latinLnBrk="0" hangingPunct="1">
      <a:lnSpc>
        <a:spcPct val="110000"/>
      </a:lnSpc>
      <a:spcBef>
        <a:spcPts val="117"/>
      </a:spcBef>
      <a:spcAft>
        <a:spcPts val="117"/>
      </a:spcAft>
      <a:defRPr sz="351" b="1" kern="1200">
        <a:solidFill>
          <a:schemeClr val="tx1"/>
        </a:solidFill>
        <a:latin typeface="+mn-lt"/>
        <a:ea typeface="+mn-ea"/>
        <a:cs typeface="+mn-cs"/>
      </a:defRPr>
    </a:lvl1pPr>
    <a:lvl2pPr marL="0" indent="0" algn="l" defTabSz="267645" rtl="0" eaLnBrk="1" latinLnBrk="0" hangingPunct="1">
      <a:lnSpc>
        <a:spcPct val="110000"/>
      </a:lnSpc>
      <a:spcBef>
        <a:spcPts val="59"/>
      </a:spcBef>
      <a:spcAft>
        <a:spcPts val="117"/>
      </a:spcAft>
      <a:buClr>
        <a:schemeClr val="tx2"/>
      </a:buClr>
      <a:buFont typeface="Arial" panose="020B0604020202020204" pitchFamily="34" charset="0"/>
      <a:buNone/>
      <a:defRPr sz="351" kern="1200">
        <a:solidFill>
          <a:schemeClr val="tx1"/>
        </a:solidFill>
        <a:latin typeface="+mn-lt"/>
        <a:ea typeface="+mn-ea"/>
        <a:cs typeface="+mn-cs"/>
      </a:defRPr>
    </a:lvl2pPr>
    <a:lvl3pPr marL="52686" indent="-52686" algn="l" defTabSz="267645" rtl="0" eaLnBrk="1" latinLnBrk="0" hangingPunct="1">
      <a:lnSpc>
        <a:spcPct val="110000"/>
      </a:lnSpc>
      <a:spcBef>
        <a:spcPts val="59"/>
      </a:spcBef>
      <a:spcAft>
        <a:spcPts val="59"/>
      </a:spcAft>
      <a:buClr>
        <a:schemeClr val="tx2"/>
      </a:buClr>
      <a:buFont typeface="Arial" panose="020B0604020202020204" pitchFamily="34" charset="0"/>
      <a:buChar char="•"/>
      <a:defRPr sz="351" kern="1200">
        <a:solidFill>
          <a:schemeClr val="tx1"/>
        </a:solidFill>
        <a:latin typeface="+mn-lt"/>
        <a:ea typeface="+mn-ea"/>
        <a:cs typeface="+mn-cs"/>
      </a:defRPr>
    </a:lvl3pPr>
    <a:lvl4pPr marL="105372" indent="-52686" algn="l" defTabSz="267645" rtl="0" eaLnBrk="1" latinLnBrk="0" hangingPunct="1">
      <a:lnSpc>
        <a:spcPct val="110000"/>
      </a:lnSpc>
      <a:spcBef>
        <a:spcPts val="59"/>
      </a:spcBef>
      <a:spcAft>
        <a:spcPts val="59"/>
      </a:spcAft>
      <a:buClr>
        <a:schemeClr val="tx2"/>
      </a:buClr>
      <a:buFont typeface="Arial" panose="020B0604020202020204" pitchFamily="34" charset="0"/>
      <a:buChar char="–"/>
      <a:defRPr sz="351" kern="1200">
        <a:solidFill>
          <a:schemeClr val="tx1"/>
        </a:solidFill>
        <a:latin typeface="+mn-lt"/>
        <a:ea typeface="+mn-ea"/>
        <a:cs typeface="+mn-cs"/>
      </a:defRPr>
    </a:lvl4pPr>
    <a:lvl5pPr marL="52686" indent="-52686" algn="l" defTabSz="267645" rtl="0" eaLnBrk="1" latinLnBrk="0" hangingPunct="1">
      <a:lnSpc>
        <a:spcPct val="110000"/>
      </a:lnSpc>
      <a:spcBef>
        <a:spcPts val="59"/>
      </a:spcBef>
      <a:spcAft>
        <a:spcPts val="59"/>
      </a:spcAft>
      <a:buClr>
        <a:schemeClr val="tx2"/>
      </a:buClr>
      <a:buFont typeface="+mj-lt"/>
      <a:buAutoNum type="arabicPeriod"/>
      <a:defRPr sz="351" kern="1200">
        <a:solidFill>
          <a:schemeClr val="tx1"/>
        </a:solidFill>
        <a:latin typeface="+mn-lt"/>
        <a:ea typeface="+mn-ea"/>
        <a:cs typeface="+mn-cs"/>
      </a:defRPr>
    </a:lvl5pPr>
    <a:lvl6pPr marL="669112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6pPr>
    <a:lvl7pPr marL="802935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7pPr>
    <a:lvl8pPr marL="936757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8pPr>
    <a:lvl9pPr marL="1070580" algn="l" defTabSz="267645" rtl="0" eaLnBrk="1" latinLnBrk="0" hangingPunct="1">
      <a:defRPr sz="35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14A1993-4BDF-A625-F216-41C514B68EB1}"/>
              </a:ext>
            </a:extLst>
          </p:cNvPr>
          <p:cNvSpPr txBox="1"/>
          <p:nvPr userDrawn="1"/>
        </p:nvSpPr>
        <p:spPr>
          <a:xfrm>
            <a:off x="111125" y="398888"/>
            <a:ext cx="3435350" cy="14003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2676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/>
              <a:t>Add the image of the person by clicking on the icon in the centre of the placeholder. The image will automatically fill the space of the placeholder. </a:t>
            </a:r>
          </a:p>
          <a:p>
            <a:pPr marL="0" marR="0" lvl="0" indent="0" algn="l" defTabSz="2676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/>
              <a:t>If you want to reposition your image within the box, right-click the image and click Crop. Move the image inside the black frame to the position you prefer. </a:t>
            </a:r>
          </a:p>
          <a:p>
            <a:pPr marL="0" marR="0" lvl="0" indent="0" algn="l" defTabSz="2676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/>
              <a:t>Once you are happy with the position, click outside the image area to complete the image edit. Then right-click the image and select ‘Send to back’.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764587-8D77-65A6-4D85-A9D10D52E39E}"/>
              </a:ext>
            </a:extLst>
          </p:cNvPr>
          <p:cNvSpPr txBox="1"/>
          <p:nvPr userDrawn="1"/>
        </p:nvSpPr>
        <p:spPr>
          <a:xfrm>
            <a:off x="111125" y="106055"/>
            <a:ext cx="1786152" cy="187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GB" sz="1200" b="1" dirty="0">
                <a:solidFill>
                  <a:schemeClr val="tx2"/>
                </a:solidFill>
              </a:rPr>
              <a:t>Instructions</a:t>
            </a:r>
          </a:p>
        </p:txBody>
      </p:sp>
    </p:spTree>
    <p:extLst>
      <p:ext uri="{BB962C8B-B14F-4D97-AF65-F5344CB8AC3E}">
        <p14:creationId xmlns:p14="http://schemas.microsoft.com/office/powerpoint/2010/main" val="780519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_Location asset (blueberr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004970" cy="1919288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6B84B51-EF51-4668-55F1-5E76BD6E23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08347" y="243802"/>
            <a:ext cx="1135055" cy="39049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CAFD742-1CB1-8CBC-8A3F-90406E538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869" y="708454"/>
            <a:ext cx="1459533" cy="1058378"/>
          </a:xfrm>
        </p:spPr>
        <p:txBody>
          <a:bodyPr/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sz="1200" b="0">
                <a:solidFill>
                  <a:schemeClr val="bg1"/>
                </a:solidFill>
              </a:defRPr>
            </a:lvl2pPr>
            <a:lvl3pPr>
              <a:defRPr sz="1200" b="0">
                <a:solidFill>
                  <a:schemeClr val="bg1"/>
                </a:solidFill>
              </a:defRPr>
            </a:lvl3pPr>
            <a:lvl4pPr>
              <a:defRPr sz="1200" b="0">
                <a:solidFill>
                  <a:schemeClr val="bg1"/>
                </a:solidFill>
              </a:defRPr>
            </a:lvl4pPr>
            <a:lvl5pPr>
              <a:defRPr sz="12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97450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243" userDrawn="1">
          <p15:clr>
            <a:srgbClr val="FBAE40"/>
          </p15:clr>
        </p15:guide>
        <p15:guide id="2" pos="217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 (continu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4E3659-577F-CB4E-DC83-114D521E2A2C}"/>
              </a:ext>
            </a:extLst>
          </p:cNvPr>
          <p:cNvSpPr txBox="1"/>
          <p:nvPr userDrawn="1"/>
        </p:nvSpPr>
        <p:spPr>
          <a:xfrm>
            <a:off x="111125" y="106055"/>
            <a:ext cx="1786152" cy="187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GB" sz="1200" b="1" dirty="0">
                <a:solidFill>
                  <a:schemeClr val="tx2"/>
                </a:solidFill>
              </a:rPr>
              <a:t>Instructions (continued)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4A1993-4BDF-A625-F216-41C514B68EB1}"/>
              </a:ext>
            </a:extLst>
          </p:cNvPr>
          <p:cNvSpPr txBox="1"/>
          <p:nvPr userDrawn="1"/>
        </p:nvSpPr>
        <p:spPr>
          <a:xfrm>
            <a:off x="111125" y="398271"/>
            <a:ext cx="3435350" cy="1287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2676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dirty="0"/>
              <a:t>Edit the first text box to add the name and location and the second text box to add the message. </a:t>
            </a:r>
          </a:p>
          <a:p>
            <a:pPr marL="0" marR="0" lvl="0" indent="0" algn="l" defTabSz="2676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b="1" dirty="0"/>
              <a:t>Do not:</a:t>
            </a:r>
          </a:p>
          <a:p>
            <a:pPr marL="171450" lvl="0" indent="-171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900" dirty="0"/>
              <a:t>Change the typeface or other colours.</a:t>
            </a:r>
          </a:p>
          <a:p>
            <a:pPr marL="171450" lvl="0" indent="-171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900" dirty="0"/>
              <a:t>Remove or alter the graphics.</a:t>
            </a:r>
          </a:p>
          <a:p>
            <a:pPr marL="171450" lvl="0" indent="-171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900" dirty="0"/>
              <a:t>Change the dimensions of the text boxes.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900" dirty="0"/>
              <a:t>When you have finished your edits, save the slide as JPG or PNG: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dirty="0"/>
              <a:t>File &gt; Save As &gt; select JPG or PNG &gt; Save &gt; Just this one</a:t>
            </a:r>
          </a:p>
        </p:txBody>
      </p:sp>
    </p:spTree>
    <p:extLst>
      <p:ext uri="{BB962C8B-B14F-4D97-AF65-F5344CB8AC3E}">
        <p14:creationId xmlns:p14="http://schemas.microsoft.com/office/powerpoint/2010/main" val="3497962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_Fact asset (yello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52631" y="0"/>
            <a:ext cx="2004970" cy="1919288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239" y="708454"/>
            <a:ext cx="1459533" cy="1058378"/>
          </a:xfrm>
        </p:spPr>
        <p:txBody>
          <a:bodyPr/>
          <a:lstStyle>
            <a:lvl1pPr>
              <a:defRPr sz="1200" b="0">
                <a:solidFill>
                  <a:schemeClr val="tx1"/>
                </a:solidFill>
              </a:defRPr>
            </a:lvl1pPr>
            <a:lvl2pPr>
              <a:defRPr sz="12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 sz="1200" b="0">
                <a:solidFill>
                  <a:schemeClr val="tx1"/>
                </a:solidFill>
              </a:defRPr>
            </a:lvl4pPr>
            <a:lvl5pPr>
              <a:defRPr sz="1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529F79C0-E0E7-2C9C-9544-46FA1D4DBB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58659" y="158288"/>
            <a:ext cx="479160" cy="479160"/>
          </a:xfrm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138025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1" userDrawn="1">
          <p15:clr>
            <a:srgbClr val="FBAE40"/>
          </p15:clr>
        </p15:guide>
        <p15:guide id="2" pos="106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_Fact asset (yello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004970" cy="1919288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869" y="708454"/>
            <a:ext cx="1459533" cy="1058378"/>
          </a:xfrm>
        </p:spPr>
        <p:txBody>
          <a:bodyPr/>
          <a:lstStyle>
            <a:lvl1pPr>
              <a:defRPr sz="1200" b="0">
                <a:solidFill>
                  <a:schemeClr val="tx1"/>
                </a:solidFill>
              </a:defRPr>
            </a:lvl1pPr>
            <a:lvl2pPr>
              <a:defRPr sz="12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 sz="1200" b="0">
                <a:solidFill>
                  <a:schemeClr val="tx1"/>
                </a:solidFill>
              </a:defRPr>
            </a:lvl4pPr>
            <a:lvl5pPr>
              <a:defRPr sz="1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529F79C0-E0E7-2C9C-9544-46FA1D4DBB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924289" y="158288"/>
            <a:ext cx="479160" cy="479160"/>
          </a:xfrm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22855877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73" userDrawn="1">
          <p15:clr>
            <a:srgbClr val="FBAE40"/>
          </p15:clr>
        </p15:guide>
        <p15:guide id="2" pos="1243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_Fact asset (blueberr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52631" y="0"/>
            <a:ext cx="2004970" cy="1919288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239" y="708454"/>
            <a:ext cx="1459533" cy="1058378"/>
          </a:xfrm>
        </p:spPr>
        <p:txBody>
          <a:bodyPr/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sz="1200" b="0">
                <a:solidFill>
                  <a:schemeClr val="bg1"/>
                </a:solidFill>
              </a:defRPr>
            </a:lvl2pPr>
            <a:lvl3pPr>
              <a:defRPr sz="1200" b="0">
                <a:solidFill>
                  <a:schemeClr val="bg1"/>
                </a:solidFill>
              </a:defRPr>
            </a:lvl3pPr>
            <a:lvl4pPr>
              <a:defRPr sz="1200" b="0">
                <a:solidFill>
                  <a:schemeClr val="bg1"/>
                </a:solidFill>
              </a:defRPr>
            </a:lvl4pPr>
            <a:lvl5pPr>
              <a:defRPr sz="12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7B0D1F9E-BFBF-B3F4-12CE-A05156826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58659" y="158288"/>
            <a:ext cx="479160" cy="479160"/>
          </a:xfrm>
        </p:spPr>
        <p:txBody>
          <a:bodyPr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4278567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061" userDrawn="1">
          <p15:clr>
            <a:srgbClr val="FBAE40"/>
          </p15:clr>
        </p15:guide>
        <p15:guide id="2" pos="13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_Fact asset (blueberr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004970" cy="1919288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869" y="708454"/>
            <a:ext cx="1459533" cy="1058378"/>
          </a:xfrm>
        </p:spPr>
        <p:txBody>
          <a:bodyPr/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sz="1200" b="0">
                <a:solidFill>
                  <a:schemeClr val="bg1"/>
                </a:solidFill>
              </a:defRPr>
            </a:lvl2pPr>
            <a:lvl3pPr>
              <a:defRPr sz="1200" b="0">
                <a:solidFill>
                  <a:schemeClr val="bg1"/>
                </a:solidFill>
              </a:defRPr>
            </a:lvl3pPr>
            <a:lvl4pPr>
              <a:defRPr sz="1200" b="0">
                <a:solidFill>
                  <a:schemeClr val="bg1"/>
                </a:solidFill>
              </a:defRPr>
            </a:lvl4pPr>
            <a:lvl5pPr>
              <a:defRPr sz="12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529F79C0-E0E7-2C9C-9544-46FA1D4DBB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924289" y="158288"/>
            <a:ext cx="479160" cy="479160"/>
          </a:xfrm>
        </p:spPr>
        <p:txBody>
          <a:bodyPr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1720088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73" userDrawn="1">
          <p15:clr>
            <a:srgbClr val="FBAE40"/>
          </p15:clr>
        </p15:guide>
        <p15:guide id="2" pos="124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_Location asset (yello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52631" y="0"/>
            <a:ext cx="2004970" cy="1919288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239" y="708454"/>
            <a:ext cx="1459533" cy="1058378"/>
          </a:xfrm>
        </p:spPr>
        <p:txBody>
          <a:bodyPr/>
          <a:lstStyle>
            <a:lvl1pPr>
              <a:defRPr sz="1200" b="0">
                <a:solidFill>
                  <a:schemeClr val="tx1"/>
                </a:solidFill>
              </a:defRPr>
            </a:lvl1pPr>
            <a:lvl2pPr>
              <a:defRPr sz="12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 sz="1200" b="0">
                <a:solidFill>
                  <a:schemeClr val="tx1"/>
                </a:solidFill>
              </a:defRPr>
            </a:lvl4pPr>
            <a:lvl5pPr>
              <a:defRPr sz="1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6B84B51-EF51-4668-55F1-5E76BD6E23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9283" y="243802"/>
            <a:ext cx="1230090" cy="39049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2441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1" userDrawn="1">
          <p15:clr>
            <a:srgbClr val="FBAE40"/>
          </p15:clr>
        </p15:guide>
        <p15:guide id="2" pos="106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_Location asset (yello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004970" cy="1919288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6B84B51-EF51-4668-55F1-5E76BD6E23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08347" y="243802"/>
            <a:ext cx="1135055" cy="39049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CAFD742-1CB1-8CBC-8A3F-90406E538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869" y="708454"/>
            <a:ext cx="1459533" cy="1058378"/>
          </a:xfrm>
        </p:spPr>
        <p:txBody>
          <a:bodyPr/>
          <a:lstStyle>
            <a:lvl1pPr>
              <a:defRPr sz="1200" b="0">
                <a:solidFill>
                  <a:schemeClr val="tx1"/>
                </a:solidFill>
              </a:defRPr>
            </a:lvl1pPr>
            <a:lvl2pPr>
              <a:defRPr sz="12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 sz="1200" b="0">
                <a:solidFill>
                  <a:schemeClr val="tx1"/>
                </a:solidFill>
              </a:defRPr>
            </a:lvl4pPr>
            <a:lvl5pPr>
              <a:defRPr sz="1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765117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73" userDrawn="1">
          <p15:clr>
            <a:srgbClr val="FBAE40"/>
          </p15:clr>
        </p15:guide>
        <p15:guide id="2" pos="124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_Location asset (blueberr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B6A7AF-437C-1C51-91F5-D7C782BE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52631" y="0"/>
            <a:ext cx="2004970" cy="1919288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1051-AA12-4275-B671-3B583F0A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239" y="708454"/>
            <a:ext cx="1459533" cy="1058378"/>
          </a:xfrm>
        </p:spPr>
        <p:txBody>
          <a:bodyPr/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sz="1200" b="0">
                <a:solidFill>
                  <a:schemeClr val="bg1"/>
                </a:solidFill>
              </a:defRPr>
            </a:lvl2pPr>
            <a:lvl3pPr>
              <a:defRPr sz="1200" b="0">
                <a:solidFill>
                  <a:schemeClr val="bg1"/>
                </a:solidFill>
              </a:defRPr>
            </a:lvl3pPr>
            <a:lvl4pPr>
              <a:defRPr sz="1200" b="0">
                <a:solidFill>
                  <a:schemeClr val="bg1"/>
                </a:solidFill>
              </a:defRPr>
            </a:lvl4pPr>
            <a:lvl5pPr>
              <a:defRPr sz="12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6B84B51-EF51-4668-55F1-5E76BD6E23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9283" y="243802"/>
            <a:ext cx="1230090" cy="39049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3705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061" userDrawn="1">
          <p15:clr>
            <a:srgbClr val="FBAE40"/>
          </p15:clr>
        </p15:guide>
        <p15:guide id="2" pos="13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202B3D-ABD4-4CCE-AE19-7D1804829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43" y="102185"/>
            <a:ext cx="3434715" cy="293303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57DE7E-0517-49A4-B984-1F0E5467C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443" y="455832"/>
            <a:ext cx="3434400" cy="1219102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1040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7" r:id="rId3"/>
    <p:sldLayoutId id="2147483668" r:id="rId4"/>
    <p:sldLayoutId id="2147483666" r:id="rId5"/>
    <p:sldLayoutId id="2147483671" r:id="rId6"/>
    <p:sldLayoutId id="2147483663" r:id="rId7"/>
    <p:sldLayoutId id="2147483670" r:id="rId8"/>
    <p:sldLayoutId id="2147483664" r:id="rId9"/>
    <p:sldLayoutId id="2147483672" r:id="rId10"/>
  </p:sldLayoutIdLst>
  <p:hf sldNum="0" hdr="0" dt="0"/>
  <p:txStyles>
    <p:titleStyle>
      <a:lvl1pPr algn="l" defTabSz="255941" rtl="0" eaLnBrk="1" latinLnBrk="0" hangingPunct="1">
        <a:lnSpc>
          <a:spcPct val="100000"/>
        </a:lnSpc>
        <a:spcBef>
          <a:spcPct val="0"/>
        </a:spcBef>
        <a:buNone/>
        <a:defRPr sz="1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255941" rtl="0" eaLnBrk="1" latinLnBrk="0" hangingPunct="1">
        <a:lnSpc>
          <a:spcPct val="110000"/>
        </a:lnSpc>
        <a:spcBef>
          <a:spcPts val="336"/>
        </a:spcBef>
        <a:spcAft>
          <a:spcPts val="112"/>
        </a:spcAft>
        <a:buFont typeface="Arial" panose="020B0604020202020204" pitchFamily="34" charset="0"/>
        <a:buNone/>
        <a:defRPr sz="1400" b="1" kern="1200">
          <a:solidFill>
            <a:schemeClr val="accent3"/>
          </a:solidFill>
          <a:latin typeface="+mn-lt"/>
          <a:ea typeface="+mn-ea"/>
          <a:cs typeface="+mn-cs"/>
        </a:defRPr>
      </a:lvl1pPr>
      <a:lvl2pPr marL="0" indent="0" algn="l" defTabSz="255941" rtl="0" eaLnBrk="1" latinLnBrk="0" hangingPunct="1">
        <a:lnSpc>
          <a:spcPct val="110000"/>
        </a:lnSpc>
        <a:spcBef>
          <a:spcPts val="168"/>
        </a:spcBef>
        <a:spcAft>
          <a:spcPts val="112"/>
        </a:spcAft>
        <a:buFont typeface="Arial" panose="020B0604020202020204" pitchFamily="34" charset="0"/>
        <a:buNone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255941" rtl="0" eaLnBrk="1" latinLnBrk="0" hangingPunct="1">
        <a:lnSpc>
          <a:spcPct val="110000"/>
        </a:lnSpc>
        <a:spcBef>
          <a:spcPts val="56"/>
        </a:spcBef>
        <a:spcAft>
          <a:spcPts val="224"/>
        </a:spcAft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0382" indent="-50382" algn="l" defTabSz="255941" rtl="0" eaLnBrk="1" latinLnBrk="0" hangingPunct="1">
        <a:lnSpc>
          <a:spcPct val="110000"/>
        </a:lnSpc>
        <a:spcBef>
          <a:spcPts val="56"/>
        </a:spcBef>
        <a:spcAft>
          <a:spcPts val="168"/>
        </a:spcAft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0993" indent="-70535" algn="l" defTabSz="255941" rtl="0" eaLnBrk="1" latinLnBrk="0" hangingPunct="1">
        <a:lnSpc>
          <a:spcPct val="110000"/>
        </a:lnSpc>
        <a:spcBef>
          <a:spcPts val="56"/>
        </a:spcBef>
        <a:spcAft>
          <a:spcPts val="168"/>
        </a:spcAft>
        <a:buClr>
          <a:schemeClr val="tx2"/>
        </a:buClr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80611" indent="-80611" algn="l" defTabSz="255941" rtl="0" eaLnBrk="1" latinLnBrk="0" hangingPunct="1">
        <a:lnSpc>
          <a:spcPct val="90000"/>
        </a:lnSpc>
        <a:spcBef>
          <a:spcPts val="56"/>
        </a:spcBef>
        <a:spcAft>
          <a:spcPts val="168"/>
        </a:spcAft>
        <a:buClr>
          <a:schemeClr val="tx2"/>
        </a:buClr>
        <a:buFont typeface="+mj-lt"/>
        <a:buAutoNum type="arabicPeriod"/>
        <a:defRPr sz="560" kern="1200">
          <a:solidFill>
            <a:schemeClr val="tx1"/>
          </a:solidFill>
          <a:latin typeface="+mn-lt"/>
          <a:ea typeface="+mn-ea"/>
          <a:cs typeface="+mn-cs"/>
        </a:defRPr>
      </a:lvl6pPr>
      <a:lvl7pPr marL="831807" indent="-63985" algn="l" defTabSz="255941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7pPr>
      <a:lvl8pPr marL="959777" indent="-63985" algn="l" defTabSz="255941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8pPr>
      <a:lvl9pPr marL="1087747" indent="-63985" algn="l" defTabSz="255941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indent="0" algn="l" defTabSz="255941" rtl="0" eaLnBrk="1" latinLnBrk="0" hangingPunct="1">
        <a:lnSpc>
          <a:spcPct val="110000"/>
        </a:lnSpc>
        <a:spcBef>
          <a:spcPts val="168"/>
        </a:spcBef>
        <a:spcAft>
          <a:spcPts val="280"/>
        </a:spcAft>
        <a:buFont typeface="Arial" panose="020B0604020202020204" pitchFamily="34" charset="0"/>
        <a:buNone/>
        <a:defRPr sz="560" kern="1200">
          <a:solidFill>
            <a:schemeClr val="tx1"/>
          </a:solidFill>
          <a:latin typeface="+mn-lt"/>
          <a:ea typeface="+mn-ea"/>
          <a:cs typeface="+mn-cs"/>
        </a:defRPr>
      </a:lvl1pPr>
      <a:lvl2pPr marL="50382" indent="-50382" algn="l" defTabSz="255941" rtl="0" eaLnBrk="1" latinLnBrk="0" hangingPunct="1">
        <a:lnSpc>
          <a:spcPct val="110000"/>
        </a:lnSpc>
        <a:spcBef>
          <a:spcPts val="112"/>
        </a:spcBef>
        <a:spcAft>
          <a:spcPts val="224"/>
        </a:spcAft>
        <a:buClr>
          <a:schemeClr val="tx2"/>
        </a:buClr>
        <a:buFont typeface="Arial" panose="020B0604020202020204" pitchFamily="34" charset="0"/>
        <a:buChar char="•"/>
        <a:defRPr sz="560" kern="1200">
          <a:solidFill>
            <a:schemeClr val="tx1"/>
          </a:solidFill>
          <a:latin typeface="+mn-lt"/>
          <a:ea typeface="+mn-ea"/>
          <a:cs typeface="+mn-cs"/>
        </a:defRPr>
      </a:lvl2pPr>
      <a:lvl3pPr marL="100764" indent="-50382" algn="l" defTabSz="255941" rtl="0" eaLnBrk="1" latinLnBrk="0" hangingPunct="1">
        <a:lnSpc>
          <a:spcPct val="110000"/>
        </a:lnSpc>
        <a:spcBef>
          <a:spcPts val="112"/>
        </a:spcBef>
        <a:spcAft>
          <a:spcPts val="224"/>
        </a:spcAft>
        <a:buClr>
          <a:schemeClr val="tx2"/>
        </a:buClr>
        <a:buFont typeface="Arial" panose="020B0604020202020204" pitchFamily="34" charset="0"/>
        <a:buChar char="–"/>
        <a:defRPr sz="560" kern="1200">
          <a:solidFill>
            <a:schemeClr val="tx1"/>
          </a:solidFill>
          <a:latin typeface="+mn-lt"/>
          <a:ea typeface="+mn-ea"/>
          <a:cs typeface="+mn-cs"/>
        </a:defRPr>
      </a:lvl3pPr>
      <a:lvl4pPr marL="50382" indent="-50382" algn="l" defTabSz="255941" rtl="0" eaLnBrk="1" latinLnBrk="0" hangingPunct="1">
        <a:lnSpc>
          <a:spcPct val="90000"/>
        </a:lnSpc>
        <a:spcBef>
          <a:spcPts val="112"/>
        </a:spcBef>
        <a:spcAft>
          <a:spcPts val="224"/>
        </a:spcAft>
        <a:buClr>
          <a:schemeClr val="tx2"/>
        </a:buClr>
        <a:buFont typeface="+mj-lt"/>
        <a:buAutoNum type="arabicPeriod"/>
        <a:defRPr sz="56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255941" rtl="0" eaLnBrk="1" latinLnBrk="0" hangingPunct="1">
        <a:lnSpc>
          <a:spcPct val="110000"/>
        </a:lnSpc>
        <a:spcBef>
          <a:spcPts val="168"/>
        </a:spcBef>
        <a:spcAft>
          <a:spcPts val="280"/>
        </a:spcAft>
        <a:buFont typeface="Arial" panose="020B0604020202020204" pitchFamily="34" charset="0"/>
        <a:buNone/>
        <a:defRPr sz="56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255941" rtl="0" eaLnBrk="1" latinLnBrk="0" hangingPunct="1">
        <a:lnSpc>
          <a:spcPct val="110000"/>
        </a:lnSpc>
        <a:spcBef>
          <a:spcPts val="168"/>
        </a:spcBef>
        <a:spcAft>
          <a:spcPts val="280"/>
        </a:spcAft>
        <a:buFont typeface="Arial" panose="020B0604020202020204" pitchFamily="34" charset="0"/>
        <a:buNone/>
        <a:defRPr sz="560" kern="1200">
          <a:solidFill>
            <a:schemeClr val="tx1"/>
          </a:solidFill>
          <a:latin typeface="+mn-lt"/>
          <a:ea typeface="+mn-ea"/>
          <a:cs typeface="+mn-cs"/>
        </a:defRPr>
      </a:lvl6pPr>
      <a:lvl7pPr marL="767822" algn="l" defTabSz="255941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7pPr>
      <a:lvl8pPr marL="895792" algn="l" defTabSz="255941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8pPr>
      <a:lvl9pPr marL="1023762" algn="l" defTabSz="255941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70" userDrawn="1">
          <p15:clr>
            <a:srgbClr val="F26B43"/>
          </p15:clr>
        </p15:guide>
        <p15:guide id="4" orient="horz" pos="1163" userDrawn="1">
          <p15:clr>
            <a:srgbClr val="F26B43"/>
          </p15:clr>
        </p15:guide>
        <p15:guide id="5" pos="2234" userDrawn="1">
          <p15:clr>
            <a:srgbClr val="F26B43"/>
          </p15:clr>
        </p15:guide>
        <p15:guide id="6" orient="horz" pos="65" userDrawn="1">
          <p15:clr>
            <a:srgbClr val="F26B43"/>
          </p15:clr>
        </p15:guide>
        <p15:guide id="7" orient="horz" pos="287" userDrawn="1">
          <p15:clr>
            <a:srgbClr val="F26B43"/>
          </p15:clr>
        </p15:guide>
        <p15:guide id="8" orient="horz" pos="2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6763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1AAB6AF-FE56-9869-2460-952A47EE660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B134E2D-A67C-3B67-E722-0BE11AAE0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2587" b="31366"/>
          <a:stretch/>
        </p:blipFill>
        <p:spPr>
          <a:xfrm flipH="1">
            <a:off x="1798622" y="-2"/>
            <a:ext cx="1858978" cy="191928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95A25-731C-9C0A-0707-368DB7F9B1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Name,</a:t>
            </a:r>
          </a:p>
          <a:p>
            <a:r>
              <a:rPr lang="en-GB" dirty="0"/>
              <a:t>Location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3B0414-8507-546B-D119-1ECD80A4B0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Sweet roll biscuit jujubes bear claw halvah sesame snaps pudding shortbread.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A856D2-0631-D4B0-1562-C96EB3EBE1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08408" y="227742"/>
            <a:ext cx="379721" cy="3797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19E6A7-D762-43BA-EB54-04809D3BE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82" t="49919" r="-2" b="238"/>
          <a:stretch/>
        </p:blipFill>
        <p:spPr>
          <a:xfrm>
            <a:off x="0" y="0"/>
            <a:ext cx="1000863" cy="99933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1DF88DE-38FB-5DCF-E155-C9FE4390C6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14198" y="1596491"/>
            <a:ext cx="836301" cy="201600"/>
            <a:chOff x="11117581" y="2449513"/>
            <a:chExt cx="3516630" cy="847725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A95A70-B083-489B-25AE-B351ECDA8912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FA8CB0E-BE4B-71C8-E38A-3BB18E162BD8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3247611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862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88EA043-7616-9F07-009A-ACD948BF7A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2FF777F-23EA-71ED-6B56-1DB9B43F2A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2587" b="31366"/>
          <a:stretch/>
        </p:blipFill>
        <p:spPr>
          <a:xfrm>
            <a:off x="0" y="-2"/>
            <a:ext cx="1858978" cy="191928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FB766-ACEF-BC40-70CF-A4C134117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Croissant powder carrot cake tart marzipan cake jelly beans biscuit carrot cotton candy.</a:t>
            </a:r>
          </a:p>
        </p:txBody>
      </p:sp>
      <p:pic>
        <p:nvPicPr>
          <p:cNvPr id="7" name="Picture Placeholder 6" descr="Icon&#10;&#10;Description automatically generated">
            <a:extLst>
              <a:ext uri="{FF2B5EF4-FFF2-40B4-BE49-F238E27FC236}">
                <a16:creationId xmlns:a16="http://schemas.microsoft.com/office/drawing/2014/main" id="{F11146BE-7A66-25F8-5C3A-7E287CF05CA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46B52A-8992-BD4F-4638-9870AA8AE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9" r="49919" b="238"/>
          <a:stretch/>
        </p:blipFill>
        <p:spPr>
          <a:xfrm>
            <a:off x="2653493" y="0"/>
            <a:ext cx="1004107" cy="99933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DB0B609-4D57-8A5C-AE37-814A4381A7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603059" y="1596491"/>
            <a:ext cx="836301" cy="201600"/>
            <a:chOff x="11117581" y="2449513"/>
            <a:chExt cx="3516630" cy="847725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1537059-0D4E-BE1B-FDCB-5A14E227F83E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85B0375-6720-D704-B383-2ACACC1DA4A1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1772114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EBEB55A-B65F-7527-13EF-52D748DF07C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2FF777F-23EA-71ED-6B56-1DB9B43F2A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2587" b="31366"/>
          <a:stretch/>
        </p:blipFill>
        <p:spPr>
          <a:xfrm flipH="1">
            <a:off x="1798622" y="-1"/>
            <a:ext cx="1858978" cy="191928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FB766-ACEF-BC40-70CF-A4C134117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Croissant powder carrot cake tart marzipan cake jelly beans biscuit carrot cotton candy.</a:t>
            </a:r>
          </a:p>
        </p:txBody>
      </p:sp>
      <p:pic>
        <p:nvPicPr>
          <p:cNvPr id="7" name="Picture Placeholder 6" descr="Icon&#10;&#10;Description automatically generated">
            <a:extLst>
              <a:ext uri="{FF2B5EF4-FFF2-40B4-BE49-F238E27FC236}">
                <a16:creationId xmlns:a16="http://schemas.microsoft.com/office/drawing/2014/main" id="{F11146BE-7A66-25F8-5C3A-7E287CF05CA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3FA40C-C356-2529-0171-F5B4F0E986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82" t="49919" r="-2" b="238"/>
          <a:stretch/>
        </p:blipFill>
        <p:spPr>
          <a:xfrm>
            <a:off x="0" y="0"/>
            <a:ext cx="1000863" cy="999337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2866491-E497-1F0F-E5BF-23CDF1809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14198" y="1596491"/>
            <a:ext cx="836301" cy="201600"/>
            <a:chOff x="11117581" y="2449513"/>
            <a:chExt cx="3516630" cy="84772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49D35E9-0625-CAB1-F7F7-F86691D56D6D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7CF531D-3B21-F17E-196D-31ABFB8D5666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410058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7CC340E-13D7-37DF-F37B-50CDA7C91A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09EBA5E-AAB0-EEC5-EEC2-F751010DC1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2587" b="31366"/>
          <a:stretch/>
        </p:blipFill>
        <p:spPr>
          <a:xfrm>
            <a:off x="0" y="-2"/>
            <a:ext cx="1858978" cy="191928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6356A-D277-F107-928B-D1FD6604E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Croissant powder carrot cake tart marzipan cake jelly beans biscuit carrot cotton candy.</a:t>
            </a:r>
          </a:p>
        </p:txBody>
      </p:sp>
      <p:pic>
        <p:nvPicPr>
          <p:cNvPr id="7" name="Picture Placeholder 6" descr="Icon&#10;&#10;Description automatically generated">
            <a:extLst>
              <a:ext uri="{FF2B5EF4-FFF2-40B4-BE49-F238E27FC236}">
                <a16:creationId xmlns:a16="http://schemas.microsoft.com/office/drawing/2014/main" id="{BB5C61D9-F2CC-8589-D004-111081C9062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0E398D-68FA-8456-DDA8-389F3FFC7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9" r="49919" b="238"/>
          <a:stretch/>
        </p:blipFill>
        <p:spPr>
          <a:xfrm>
            <a:off x="2653493" y="0"/>
            <a:ext cx="1004107" cy="99933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893A1C0-EA1C-4DA3-9D29-3C2C51ED3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603059" y="1596491"/>
            <a:ext cx="836301" cy="201600"/>
            <a:chOff x="11117581" y="2449513"/>
            <a:chExt cx="3516630" cy="847725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938B59-4ED2-E69B-F426-7ECABD3E70D3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BE1794B-A0CB-3D26-BE23-36F2A431EC8E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3375898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109C6BC-C9AB-9CA5-414E-4ABC042B1C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09EBA5E-AAB0-EEC5-EEC2-F751010DC1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2587" b="31366"/>
          <a:stretch/>
        </p:blipFill>
        <p:spPr>
          <a:xfrm flipH="1">
            <a:off x="1798622" y="-2"/>
            <a:ext cx="1858978" cy="191928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6356A-D277-F107-928B-D1FD6604E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Croissant powder carrot cake tart marzipan cake jelly beans biscuit carrot cotton candy.</a:t>
            </a:r>
          </a:p>
        </p:txBody>
      </p:sp>
      <p:pic>
        <p:nvPicPr>
          <p:cNvPr id="7" name="Picture Placeholder 6" descr="Icon&#10;&#10;Description automatically generated">
            <a:extLst>
              <a:ext uri="{FF2B5EF4-FFF2-40B4-BE49-F238E27FC236}">
                <a16:creationId xmlns:a16="http://schemas.microsoft.com/office/drawing/2014/main" id="{BB5C61D9-F2CC-8589-D004-111081C9062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8E6FD82-27DD-E66D-AD83-24A4ECAC4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82" t="49919" r="-2" b="238"/>
          <a:stretch/>
        </p:blipFill>
        <p:spPr>
          <a:xfrm>
            <a:off x="0" y="0"/>
            <a:ext cx="1000863" cy="999337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6D2B913-D3D7-0DDC-E0D8-52798C008C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14198" y="1596491"/>
            <a:ext cx="836301" cy="201600"/>
            <a:chOff x="11117581" y="2449513"/>
            <a:chExt cx="3516630" cy="84772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1039688-B195-12C0-D544-38044F54020F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BEB765B-A75E-0E4C-91A0-B5AB9F917C01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971703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D8BCE66-5AFE-E928-3BE8-0ACF7AAFC3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19E6A7-D762-43BA-EB54-04809D3BE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9" r="49919" b="238"/>
          <a:stretch/>
        </p:blipFill>
        <p:spPr>
          <a:xfrm>
            <a:off x="2653493" y="0"/>
            <a:ext cx="1004107" cy="999337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B134E2D-A67C-3B67-E722-0BE11AAE0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2587" b="31366"/>
          <a:stretch/>
        </p:blipFill>
        <p:spPr>
          <a:xfrm>
            <a:off x="0" y="-2"/>
            <a:ext cx="1858978" cy="19192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A856D2-0631-D4B0-1562-C96EB3EBE1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87" y="227742"/>
            <a:ext cx="379721" cy="379721"/>
          </a:xfrm>
          <a:prstGeom prst="rect">
            <a:avLst/>
          </a:prstGeom>
        </p:spPr>
      </p:pic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C9A98478-D26A-A713-8B3C-AF00F64AB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Sweet roll biscuit jujubes bear claw halvah sesame snaps pudding shortbread.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95A25-731C-9C0A-0707-368DB7F9B1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Name,</a:t>
            </a:r>
          </a:p>
          <a:p>
            <a:r>
              <a:rPr lang="en-GB" dirty="0"/>
              <a:t>Location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BC5FA6E-3416-8CCB-76D5-BA98278661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603059" y="1596491"/>
            <a:ext cx="836301" cy="201600"/>
            <a:chOff x="11117581" y="2449513"/>
            <a:chExt cx="3516630" cy="847725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A684445-A912-EF22-A816-D3BF477C5845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CF781D4-35E8-5455-1123-5A4580136EAA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3889354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49BC615-E80D-E295-7F76-C6F2D12588F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B134E2D-A67C-3B67-E722-0BE11AAE0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2587" b="31366"/>
          <a:stretch/>
        </p:blipFill>
        <p:spPr>
          <a:xfrm flipH="1">
            <a:off x="1798622" y="-2"/>
            <a:ext cx="1858978" cy="191928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95A25-731C-9C0A-0707-368DB7F9B1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Name,</a:t>
            </a:r>
          </a:p>
          <a:p>
            <a:r>
              <a:rPr lang="en-GB" dirty="0"/>
              <a:t>Location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C9A98478-D26A-A713-8B3C-AF00F64AB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Sweet roll biscuit jujubes bear claw halvah sesame snaps pudding shortbread.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A856D2-0631-D4B0-1562-C96EB3EBE1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085" y="227742"/>
            <a:ext cx="379721" cy="3797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C7650F3-2013-AA1B-5D53-A21B0B44E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82" t="49919" r="-2" b="238"/>
          <a:stretch/>
        </p:blipFill>
        <p:spPr>
          <a:xfrm>
            <a:off x="0" y="0"/>
            <a:ext cx="1000863" cy="99933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8385183-0730-1562-C5A0-CCF0604216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14198" y="1596491"/>
            <a:ext cx="836301" cy="201600"/>
            <a:chOff x="11117581" y="2449513"/>
            <a:chExt cx="3516630" cy="847725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C0D81B1-6BF0-A660-5E99-C22212A07946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F51ED9C-86F9-73DC-5A86-1324F5852596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3915519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144073-6EEA-5EC0-2F12-EFA3E9AAF9B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B134E2D-A67C-3B67-E722-0BE11AAE0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2587" b="31366"/>
          <a:stretch/>
        </p:blipFill>
        <p:spPr>
          <a:xfrm>
            <a:off x="0" y="-2"/>
            <a:ext cx="1858978" cy="19192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A856D2-0631-D4B0-1562-C96EB3EBE1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687" y="227742"/>
            <a:ext cx="379721" cy="37972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3B0414-8507-546B-D119-1ECD80A4B0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Sweet roll biscuit jujubes bear claw halvah sesame snaps pudding shortbread.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95A25-731C-9C0A-0707-368DB7F9B1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Name,</a:t>
            </a:r>
          </a:p>
          <a:p>
            <a:r>
              <a:rPr lang="en-GB" dirty="0"/>
              <a:t>Location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19E6A7-D762-43BA-EB54-04809D3BE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9" r="49919" b="238"/>
          <a:stretch/>
        </p:blipFill>
        <p:spPr>
          <a:xfrm>
            <a:off x="2653493" y="0"/>
            <a:ext cx="1004107" cy="99933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6658564-D373-2839-C62B-A9B6474FAF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603059" y="1596491"/>
            <a:ext cx="836301" cy="201600"/>
            <a:chOff x="11117581" y="2449513"/>
            <a:chExt cx="3516630" cy="84772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74F723A-3244-EDA6-1846-6CD8F021DE8F}"/>
                </a:ext>
              </a:extLst>
            </p:cNvPr>
            <p:cNvSpPr/>
            <p:nvPr/>
          </p:nvSpPr>
          <p:spPr>
            <a:xfrm>
              <a:off x="11117581" y="2449513"/>
              <a:ext cx="600075" cy="847725"/>
            </a:xfrm>
            <a:custGeom>
              <a:avLst/>
              <a:gdLst>
                <a:gd name="connsiteX0" fmla="*/ 606743 w 600075"/>
                <a:gd name="connsiteY0" fmla="*/ 303848 h 847725"/>
                <a:gd name="connsiteX1" fmla="*/ 600075 w 600075"/>
                <a:gd name="connsiteY1" fmla="*/ 240983 h 847725"/>
                <a:gd name="connsiteX2" fmla="*/ 405765 w 600075"/>
                <a:gd name="connsiteY2" fmla="*/ 43815 h 847725"/>
                <a:gd name="connsiteX3" fmla="*/ 544830 w 600075"/>
                <a:gd name="connsiteY3" fmla="*/ 119063 h 847725"/>
                <a:gd name="connsiteX4" fmla="*/ 303847 w 600075"/>
                <a:gd name="connsiteY4" fmla="*/ 0 h 847725"/>
                <a:gd name="connsiteX5" fmla="*/ 0 w 600075"/>
                <a:gd name="connsiteY5" fmla="*/ 303848 h 847725"/>
                <a:gd name="connsiteX6" fmla="*/ 25717 w 600075"/>
                <a:gd name="connsiteY6" fmla="*/ 426720 h 847725"/>
                <a:gd name="connsiteX7" fmla="*/ 0 w 600075"/>
                <a:gd name="connsiteY7" fmla="*/ 549593 h 847725"/>
                <a:gd name="connsiteX8" fmla="*/ 17145 w 600075"/>
                <a:gd name="connsiteY8" fmla="*/ 649605 h 847725"/>
                <a:gd name="connsiteX9" fmla="*/ 10477 w 600075"/>
                <a:gd name="connsiteY9" fmla="*/ 585788 h 847725"/>
                <a:gd name="connsiteX10" fmla="*/ 20955 w 600075"/>
                <a:gd name="connsiteY10" fmla="*/ 509588 h 847725"/>
                <a:gd name="connsiteX11" fmla="*/ 16192 w 600075"/>
                <a:gd name="connsiteY11" fmla="*/ 561023 h 847725"/>
                <a:gd name="connsiteX12" fmla="*/ 61913 w 600075"/>
                <a:gd name="connsiteY12" fmla="*/ 719138 h 847725"/>
                <a:gd name="connsiteX13" fmla="*/ 77152 w 600075"/>
                <a:gd name="connsiteY13" fmla="*/ 733425 h 847725"/>
                <a:gd name="connsiteX14" fmla="*/ 73342 w 600075"/>
                <a:gd name="connsiteY14" fmla="*/ 721043 h 847725"/>
                <a:gd name="connsiteX15" fmla="*/ 196215 w 600075"/>
                <a:gd name="connsiteY15" fmla="*/ 826770 h 847725"/>
                <a:gd name="connsiteX16" fmla="*/ 184785 w 600075"/>
                <a:gd name="connsiteY16" fmla="*/ 822960 h 847725"/>
                <a:gd name="connsiteX17" fmla="*/ 125730 w 600075"/>
                <a:gd name="connsiteY17" fmla="*/ 788670 h 847725"/>
                <a:gd name="connsiteX18" fmla="*/ 130493 w 600075"/>
                <a:gd name="connsiteY18" fmla="*/ 794385 h 847725"/>
                <a:gd name="connsiteX19" fmla="*/ 220980 w 600075"/>
                <a:gd name="connsiteY19" fmla="*/ 842010 h 847725"/>
                <a:gd name="connsiteX20" fmla="*/ 303847 w 600075"/>
                <a:gd name="connsiteY20" fmla="*/ 853440 h 847725"/>
                <a:gd name="connsiteX21" fmla="*/ 607695 w 600075"/>
                <a:gd name="connsiteY21" fmla="*/ 549593 h 847725"/>
                <a:gd name="connsiteX22" fmla="*/ 581978 w 600075"/>
                <a:gd name="connsiteY22" fmla="*/ 426720 h 847725"/>
                <a:gd name="connsiteX23" fmla="*/ 606743 w 600075"/>
                <a:gd name="connsiteY23" fmla="*/ 303848 h 847725"/>
                <a:gd name="connsiteX24" fmla="*/ 530543 w 600075"/>
                <a:gd name="connsiteY24" fmla="*/ 303848 h 847725"/>
                <a:gd name="connsiteX25" fmla="*/ 526733 w 600075"/>
                <a:gd name="connsiteY25" fmla="*/ 344805 h 847725"/>
                <a:gd name="connsiteX26" fmla="*/ 500062 w 600075"/>
                <a:gd name="connsiteY26" fmla="*/ 319088 h 847725"/>
                <a:gd name="connsiteX27" fmla="*/ 500062 w 600075"/>
                <a:gd name="connsiteY27" fmla="*/ 320040 h 847725"/>
                <a:gd name="connsiteX28" fmla="*/ 302895 w 600075"/>
                <a:gd name="connsiteY28" fmla="*/ 247650 h 847725"/>
                <a:gd name="connsiteX29" fmla="*/ 107632 w 600075"/>
                <a:gd name="connsiteY29" fmla="*/ 318135 h 847725"/>
                <a:gd name="connsiteX30" fmla="*/ 107632 w 600075"/>
                <a:gd name="connsiteY30" fmla="*/ 317183 h 847725"/>
                <a:gd name="connsiteX31" fmla="*/ 79057 w 600075"/>
                <a:gd name="connsiteY31" fmla="*/ 344805 h 847725"/>
                <a:gd name="connsiteX32" fmla="*/ 75248 w 600075"/>
                <a:gd name="connsiteY32" fmla="*/ 303848 h 847725"/>
                <a:gd name="connsiteX33" fmla="*/ 141922 w 600075"/>
                <a:gd name="connsiteY33" fmla="*/ 142875 h 847725"/>
                <a:gd name="connsiteX34" fmla="*/ 302895 w 600075"/>
                <a:gd name="connsiteY34" fmla="*/ 76200 h 847725"/>
                <a:gd name="connsiteX35" fmla="*/ 463868 w 600075"/>
                <a:gd name="connsiteY35" fmla="*/ 142875 h 847725"/>
                <a:gd name="connsiteX36" fmla="*/ 530543 w 600075"/>
                <a:gd name="connsiteY36" fmla="*/ 303848 h 847725"/>
                <a:gd name="connsiteX37" fmla="*/ 494347 w 600075"/>
                <a:gd name="connsiteY37" fmla="*/ 426720 h 847725"/>
                <a:gd name="connsiteX38" fmla="*/ 463868 w 600075"/>
                <a:gd name="connsiteY38" fmla="*/ 463867 h 847725"/>
                <a:gd name="connsiteX39" fmla="*/ 302895 w 600075"/>
                <a:gd name="connsiteY39" fmla="*/ 530543 h 847725"/>
                <a:gd name="connsiteX40" fmla="*/ 141922 w 600075"/>
                <a:gd name="connsiteY40" fmla="*/ 463867 h 847725"/>
                <a:gd name="connsiteX41" fmla="*/ 111443 w 600075"/>
                <a:gd name="connsiteY41" fmla="*/ 426720 h 847725"/>
                <a:gd name="connsiteX42" fmla="*/ 141922 w 600075"/>
                <a:gd name="connsiteY42" fmla="*/ 389573 h 847725"/>
                <a:gd name="connsiteX43" fmla="*/ 302895 w 600075"/>
                <a:gd name="connsiteY43" fmla="*/ 322898 h 847725"/>
                <a:gd name="connsiteX44" fmla="*/ 463868 w 600075"/>
                <a:gd name="connsiteY44" fmla="*/ 389573 h 847725"/>
                <a:gd name="connsiteX45" fmla="*/ 494347 w 600075"/>
                <a:gd name="connsiteY45" fmla="*/ 426720 h 847725"/>
                <a:gd name="connsiteX46" fmla="*/ 439103 w 600075"/>
                <a:gd name="connsiteY46" fmla="*/ 66675 h 847725"/>
                <a:gd name="connsiteX47" fmla="*/ 409575 w 600075"/>
                <a:gd name="connsiteY47" fmla="*/ 56197 h 847725"/>
                <a:gd name="connsiteX48" fmla="*/ 427672 w 600075"/>
                <a:gd name="connsiteY48" fmla="*/ 66675 h 847725"/>
                <a:gd name="connsiteX49" fmla="*/ 263843 w 600075"/>
                <a:gd name="connsiteY49" fmla="*/ 42863 h 847725"/>
                <a:gd name="connsiteX50" fmla="*/ 342900 w 600075"/>
                <a:gd name="connsiteY50" fmla="*/ 37147 h 847725"/>
                <a:gd name="connsiteX51" fmla="*/ 330518 w 600075"/>
                <a:gd name="connsiteY51" fmla="*/ 33338 h 847725"/>
                <a:gd name="connsiteX52" fmla="*/ 439103 w 600075"/>
                <a:gd name="connsiteY52" fmla="*/ 66675 h 847725"/>
                <a:gd name="connsiteX53" fmla="*/ 23813 w 600075"/>
                <a:gd name="connsiteY53" fmla="*/ 246698 h 847725"/>
                <a:gd name="connsiteX54" fmla="*/ 23813 w 600075"/>
                <a:gd name="connsiteY54" fmla="*/ 239077 h 847725"/>
                <a:gd name="connsiteX55" fmla="*/ 353378 w 600075"/>
                <a:gd name="connsiteY55" fmla="*/ 13335 h 847725"/>
                <a:gd name="connsiteX56" fmla="*/ 458153 w 600075"/>
                <a:gd name="connsiteY56" fmla="*/ 54293 h 847725"/>
                <a:gd name="connsiteX57" fmla="*/ 370522 w 600075"/>
                <a:gd name="connsiteY57" fmla="*/ 22860 h 847725"/>
                <a:gd name="connsiteX58" fmla="*/ 23813 w 600075"/>
                <a:gd name="connsiteY58" fmla="*/ 246698 h 847725"/>
                <a:gd name="connsiteX59" fmla="*/ 69532 w 600075"/>
                <a:gd name="connsiteY59" fmla="*/ 303848 h 847725"/>
                <a:gd name="connsiteX60" fmla="*/ 69532 w 600075"/>
                <a:gd name="connsiteY60" fmla="*/ 303848 h 847725"/>
                <a:gd name="connsiteX61" fmla="*/ 80963 w 600075"/>
                <a:gd name="connsiteY61" fmla="*/ 218123 h 847725"/>
                <a:gd name="connsiteX62" fmla="*/ 102870 w 600075"/>
                <a:gd name="connsiteY62" fmla="*/ 175260 h 847725"/>
                <a:gd name="connsiteX63" fmla="*/ 69532 w 600075"/>
                <a:gd name="connsiteY63" fmla="*/ 303848 h 847725"/>
                <a:gd name="connsiteX64" fmla="*/ 130493 w 600075"/>
                <a:gd name="connsiteY64" fmla="*/ 716280 h 847725"/>
                <a:gd name="connsiteX65" fmla="*/ 103823 w 600075"/>
                <a:gd name="connsiteY65" fmla="*/ 677228 h 847725"/>
                <a:gd name="connsiteX66" fmla="*/ 200977 w 600075"/>
                <a:gd name="connsiteY66" fmla="*/ 766763 h 847725"/>
                <a:gd name="connsiteX67" fmla="*/ 201930 w 600075"/>
                <a:gd name="connsiteY67" fmla="*/ 767715 h 847725"/>
                <a:gd name="connsiteX68" fmla="*/ 130493 w 600075"/>
                <a:gd name="connsiteY68" fmla="*/ 716280 h 847725"/>
                <a:gd name="connsiteX69" fmla="*/ 468630 w 600075"/>
                <a:gd name="connsiteY69" fmla="*/ 795338 h 847725"/>
                <a:gd name="connsiteX70" fmla="*/ 212408 w 600075"/>
                <a:gd name="connsiteY70" fmla="*/ 822008 h 847725"/>
                <a:gd name="connsiteX71" fmla="*/ 381000 w 600075"/>
                <a:gd name="connsiteY71" fmla="*/ 828675 h 847725"/>
                <a:gd name="connsiteX72" fmla="*/ 281940 w 600075"/>
                <a:gd name="connsiteY72" fmla="*/ 833438 h 847725"/>
                <a:gd name="connsiteX73" fmla="*/ 466725 w 600075"/>
                <a:gd name="connsiteY73" fmla="*/ 782003 h 847725"/>
                <a:gd name="connsiteX74" fmla="*/ 480060 w 600075"/>
                <a:gd name="connsiteY74" fmla="*/ 773430 h 847725"/>
                <a:gd name="connsiteX75" fmla="*/ 465772 w 600075"/>
                <a:gd name="connsiteY75" fmla="*/ 789623 h 847725"/>
                <a:gd name="connsiteX76" fmla="*/ 468630 w 600075"/>
                <a:gd name="connsiteY76" fmla="*/ 795338 h 847725"/>
                <a:gd name="connsiteX77" fmla="*/ 486728 w 600075"/>
                <a:gd name="connsiteY77" fmla="*/ 729615 h 847725"/>
                <a:gd name="connsiteX78" fmla="*/ 449580 w 600075"/>
                <a:gd name="connsiteY78" fmla="*/ 759143 h 847725"/>
                <a:gd name="connsiteX79" fmla="*/ 531495 w 600075"/>
                <a:gd name="connsiteY79" fmla="*/ 655320 h 847725"/>
                <a:gd name="connsiteX80" fmla="*/ 532448 w 600075"/>
                <a:gd name="connsiteY80" fmla="*/ 654368 h 847725"/>
                <a:gd name="connsiteX81" fmla="*/ 486728 w 600075"/>
                <a:gd name="connsiteY81" fmla="*/ 729615 h 847725"/>
                <a:gd name="connsiteX82" fmla="*/ 350520 w 600075"/>
                <a:gd name="connsiteY82" fmla="*/ 782003 h 847725"/>
                <a:gd name="connsiteX83" fmla="*/ 192405 w 600075"/>
                <a:gd name="connsiteY83" fmla="*/ 747713 h 847725"/>
                <a:gd name="connsiteX84" fmla="*/ 142875 w 600075"/>
                <a:gd name="connsiteY84" fmla="*/ 710565 h 847725"/>
                <a:gd name="connsiteX85" fmla="*/ 76200 w 600075"/>
                <a:gd name="connsiteY85" fmla="*/ 549593 h 847725"/>
                <a:gd name="connsiteX86" fmla="*/ 80010 w 600075"/>
                <a:gd name="connsiteY86" fmla="*/ 508635 h 847725"/>
                <a:gd name="connsiteX87" fmla="*/ 108585 w 600075"/>
                <a:gd name="connsiteY87" fmla="*/ 536258 h 847725"/>
                <a:gd name="connsiteX88" fmla="*/ 108585 w 600075"/>
                <a:gd name="connsiteY88" fmla="*/ 535305 h 847725"/>
                <a:gd name="connsiteX89" fmla="*/ 303847 w 600075"/>
                <a:gd name="connsiteY89" fmla="*/ 606743 h 847725"/>
                <a:gd name="connsiteX90" fmla="*/ 501015 w 600075"/>
                <a:gd name="connsiteY90" fmla="*/ 533400 h 847725"/>
                <a:gd name="connsiteX91" fmla="*/ 501015 w 600075"/>
                <a:gd name="connsiteY91" fmla="*/ 534353 h 847725"/>
                <a:gd name="connsiteX92" fmla="*/ 527685 w 600075"/>
                <a:gd name="connsiteY92" fmla="*/ 508635 h 847725"/>
                <a:gd name="connsiteX93" fmla="*/ 531495 w 600075"/>
                <a:gd name="connsiteY93" fmla="*/ 549593 h 847725"/>
                <a:gd name="connsiteX94" fmla="*/ 464820 w 600075"/>
                <a:gd name="connsiteY94" fmla="*/ 710565 h 847725"/>
                <a:gd name="connsiteX95" fmla="*/ 303847 w 600075"/>
                <a:gd name="connsiteY95" fmla="*/ 777240 h 847725"/>
                <a:gd name="connsiteX96" fmla="*/ 209550 w 600075"/>
                <a:gd name="connsiteY96" fmla="*/ 757238 h 847725"/>
                <a:gd name="connsiteX97" fmla="*/ 343853 w 600075"/>
                <a:gd name="connsiteY97" fmla="*/ 777240 h 847725"/>
                <a:gd name="connsiteX98" fmla="*/ 537210 w 600075"/>
                <a:gd name="connsiteY98" fmla="*/ 513398 h 847725"/>
                <a:gd name="connsiteX99" fmla="*/ 534353 w 600075"/>
                <a:gd name="connsiteY99" fmla="*/ 499110 h 847725"/>
                <a:gd name="connsiteX100" fmla="*/ 535305 w 600075"/>
                <a:gd name="connsiteY100" fmla="*/ 498158 h 847725"/>
                <a:gd name="connsiteX101" fmla="*/ 541020 w 600075"/>
                <a:gd name="connsiteY101" fmla="*/ 523875 h 847725"/>
                <a:gd name="connsiteX102" fmla="*/ 350520 w 600075"/>
                <a:gd name="connsiteY102" fmla="*/ 782003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0075" h="847725">
                  <a:moveTo>
                    <a:pt x="606743" y="303848"/>
                  </a:moveTo>
                  <a:cubicBezTo>
                    <a:pt x="606743" y="281940"/>
                    <a:pt x="604837" y="261938"/>
                    <a:pt x="600075" y="240983"/>
                  </a:cubicBezTo>
                  <a:cubicBezTo>
                    <a:pt x="577215" y="143827"/>
                    <a:pt x="501968" y="74295"/>
                    <a:pt x="405765" y="43815"/>
                  </a:cubicBezTo>
                  <a:cubicBezTo>
                    <a:pt x="459105" y="57150"/>
                    <a:pt x="506730" y="83820"/>
                    <a:pt x="544830" y="119063"/>
                  </a:cubicBezTo>
                  <a:cubicBezTo>
                    <a:pt x="489585" y="46672"/>
                    <a:pt x="401955" y="0"/>
                    <a:pt x="303847" y="0"/>
                  </a:cubicBezTo>
                  <a:cubicBezTo>
                    <a:pt x="136208" y="0"/>
                    <a:pt x="0" y="136208"/>
                    <a:pt x="0" y="303848"/>
                  </a:cubicBezTo>
                  <a:cubicBezTo>
                    <a:pt x="0" y="347663"/>
                    <a:pt x="9525" y="389573"/>
                    <a:pt x="25717" y="426720"/>
                  </a:cubicBezTo>
                  <a:cubicBezTo>
                    <a:pt x="8572" y="464820"/>
                    <a:pt x="0" y="505778"/>
                    <a:pt x="0" y="549593"/>
                  </a:cubicBezTo>
                  <a:cubicBezTo>
                    <a:pt x="0" y="584835"/>
                    <a:pt x="5715" y="618173"/>
                    <a:pt x="17145" y="649605"/>
                  </a:cubicBezTo>
                  <a:cubicBezTo>
                    <a:pt x="12382" y="628650"/>
                    <a:pt x="10477" y="607695"/>
                    <a:pt x="10477" y="585788"/>
                  </a:cubicBezTo>
                  <a:cubicBezTo>
                    <a:pt x="10477" y="559118"/>
                    <a:pt x="14288" y="533400"/>
                    <a:pt x="20955" y="509588"/>
                  </a:cubicBezTo>
                  <a:cubicBezTo>
                    <a:pt x="18097" y="526733"/>
                    <a:pt x="16192" y="543878"/>
                    <a:pt x="16192" y="561023"/>
                  </a:cubicBezTo>
                  <a:cubicBezTo>
                    <a:pt x="16192" y="619125"/>
                    <a:pt x="33338" y="673418"/>
                    <a:pt x="61913" y="719138"/>
                  </a:cubicBezTo>
                  <a:cubicBezTo>
                    <a:pt x="66675" y="723900"/>
                    <a:pt x="72390" y="728663"/>
                    <a:pt x="77152" y="733425"/>
                  </a:cubicBezTo>
                  <a:cubicBezTo>
                    <a:pt x="75248" y="729615"/>
                    <a:pt x="74295" y="724853"/>
                    <a:pt x="73342" y="721043"/>
                  </a:cubicBezTo>
                  <a:cubicBezTo>
                    <a:pt x="100013" y="767715"/>
                    <a:pt x="148590" y="802958"/>
                    <a:pt x="196215" y="826770"/>
                  </a:cubicBezTo>
                  <a:cubicBezTo>
                    <a:pt x="192405" y="826770"/>
                    <a:pt x="188595" y="824865"/>
                    <a:pt x="184785" y="822960"/>
                  </a:cubicBezTo>
                  <a:cubicBezTo>
                    <a:pt x="163830" y="813435"/>
                    <a:pt x="144780" y="801053"/>
                    <a:pt x="125730" y="788670"/>
                  </a:cubicBezTo>
                  <a:cubicBezTo>
                    <a:pt x="127635" y="790575"/>
                    <a:pt x="129540" y="792480"/>
                    <a:pt x="130493" y="794385"/>
                  </a:cubicBezTo>
                  <a:cubicBezTo>
                    <a:pt x="157163" y="815340"/>
                    <a:pt x="187643" y="831533"/>
                    <a:pt x="220980" y="842010"/>
                  </a:cubicBezTo>
                  <a:cubicBezTo>
                    <a:pt x="247650" y="849630"/>
                    <a:pt x="275272" y="853440"/>
                    <a:pt x="303847" y="853440"/>
                  </a:cubicBezTo>
                  <a:cubicBezTo>
                    <a:pt x="471487" y="853440"/>
                    <a:pt x="607695" y="717233"/>
                    <a:pt x="607695" y="549593"/>
                  </a:cubicBezTo>
                  <a:cubicBezTo>
                    <a:pt x="607695" y="505778"/>
                    <a:pt x="598170" y="463867"/>
                    <a:pt x="581978" y="426720"/>
                  </a:cubicBezTo>
                  <a:cubicBezTo>
                    <a:pt x="598170" y="389573"/>
                    <a:pt x="606743" y="347663"/>
                    <a:pt x="606743" y="303848"/>
                  </a:cubicBezTo>
                  <a:close/>
                  <a:moveTo>
                    <a:pt x="530543" y="303848"/>
                  </a:moveTo>
                  <a:cubicBezTo>
                    <a:pt x="530543" y="318135"/>
                    <a:pt x="529590" y="331470"/>
                    <a:pt x="526733" y="344805"/>
                  </a:cubicBezTo>
                  <a:cubicBezTo>
                    <a:pt x="518160" y="336233"/>
                    <a:pt x="509587" y="327660"/>
                    <a:pt x="500062" y="319088"/>
                  </a:cubicBezTo>
                  <a:lnTo>
                    <a:pt x="500062" y="320040"/>
                  </a:lnTo>
                  <a:cubicBezTo>
                    <a:pt x="456247" y="281940"/>
                    <a:pt x="391478" y="247650"/>
                    <a:pt x="302895" y="247650"/>
                  </a:cubicBezTo>
                  <a:cubicBezTo>
                    <a:pt x="215265" y="247650"/>
                    <a:pt x="151447" y="280988"/>
                    <a:pt x="107632" y="318135"/>
                  </a:cubicBezTo>
                  <a:lnTo>
                    <a:pt x="107632" y="317183"/>
                  </a:lnTo>
                  <a:cubicBezTo>
                    <a:pt x="97155" y="325755"/>
                    <a:pt x="87630" y="334328"/>
                    <a:pt x="79057" y="344805"/>
                  </a:cubicBezTo>
                  <a:cubicBezTo>
                    <a:pt x="76200" y="331470"/>
                    <a:pt x="75248" y="318135"/>
                    <a:pt x="75248" y="303848"/>
                  </a:cubicBezTo>
                  <a:cubicBezTo>
                    <a:pt x="75248" y="240983"/>
                    <a:pt x="100965" y="184785"/>
                    <a:pt x="141922" y="142875"/>
                  </a:cubicBezTo>
                  <a:cubicBezTo>
                    <a:pt x="182880" y="101918"/>
                    <a:pt x="240030" y="76200"/>
                    <a:pt x="302895" y="76200"/>
                  </a:cubicBezTo>
                  <a:cubicBezTo>
                    <a:pt x="365760" y="76200"/>
                    <a:pt x="421958" y="101918"/>
                    <a:pt x="463868" y="142875"/>
                  </a:cubicBezTo>
                  <a:cubicBezTo>
                    <a:pt x="505778" y="184785"/>
                    <a:pt x="530543" y="240983"/>
                    <a:pt x="530543" y="303848"/>
                  </a:cubicBezTo>
                  <a:close/>
                  <a:moveTo>
                    <a:pt x="494347" y="426720"/>
                  </a:moveTo>
                  <a:cubicBezTo>
                    <a:pt x="485775" y="440055"/>
                    <a:pt x="475297" y="452438"/>
                    <a:pt x="463868" y="463867"/>
                  </a:cubicBezTo>
                  <a:cubicBezTo>
                    <a:pt x="422910" y="504825"/>
                    <a:pt x="365760" y="530543"/>
                    <a:pt x="302895" y="530543"/>
                  </a:cubicBezTo>
                  <a:cubicBezTo>
                    <a:pt x="240030" y="530543"/>
                    <a:pt x="183833" y="504825"/>
                    <a:pt x="141922" y="463867"/>
                  </a:cubicBezTo>
                  <a:cubicBezTo>
                    <a:pt x="130493" y="452438"/>
                    <a:pt x="120015" y="440055"/>
                    <a:pt x="111443" y="426720"/>
                  </a:cubicBezTo>
                  <a:cubicBezTo>
                    <a:pt x="120015" y="413385"/>
                    <a:pt x="130493" y="401003"/>
                    <a:pt x="141922" y="389573"/>
                  </a:cubicBezTo>
                  <a:cubicBezTo>
                    <a:pt x="182880" y="348615"/>
                    <a:pt x="240030" y="322898"/>
                    <a:pt x="302895" y="322898"/>
                  </a:cubicBezTo>
                  <a:cubicBezTo>
                    <a:pt x="365760" y="322898"/>
                    <a:pt x="421958" y="348615"/>
                    <a:pt x="463868" y="389573"/>
                  </a:cubicBezTo>
                  <a:cubicBezTo>
                    <a:pt x="475297" y="401003"/>
                    <a:pt x="485775" y="413385"/>
                    <a:pt x="494347" y="426720"/>
                  </a:cubicBezTo>
                  <a:close/>
                  <a:moveTo>
                    <a:pt x="439103" y="66675"/>
                  </a:moveTo>
                  <a:cubicBezTo>
                    <a:pt x="429578" y="62865"/>
                    <a:pt x="419100" y="60007"/>
                    <a:pt x="409575" y="56197"/>
                  </a:cubicBezTo>
                  <a:cubicBezTo>
                    <a:pt x="416243" y="59055"/>
                    <a:pt x="422910" y="62865"/>
                    <a:pt x="427672" y="66675"/>
                  </a:cubicBezTo>
                  <a:cubicBezTo>
                    <a:pt x="376238" y="39053"/>
                    <a:pt x="318135" y="36195"/>
                    <a:pt x="263843" y="42863"/>
                  </a:cubicBezTo>
                  <a:cubicBezTo>
                    <a:pt x="294322" y="36195"/>
                    <a:pt x="319088" y="36195"/>
                    <a:pt x="342900" y="37147"/>
                  </a:cubicBezTo>
                  <a:cubicBezTo>
                    <a:pt x="339090" y="35243"/>
                    <a:pt x="335280" y="34290"/>
                    <a:pt x="330518" y="33338"/>
                  </a:cubicBezTo>
                  <a:cubicBezTo>
                    <a:pt x="362903" y="35243"/>
                    <a:pt x="402908" y="44768"/>
                    <a:pt x="439103" y="66675"/>
                  </a:cubicBezTo>
                  <a:close/>
                  <a:moveTo>
                    <a:pt x="23813" y="246698"/>
                  </a:moveTo>
                  <a:lnTo>
                    <a:pt x="23813" y="239077"/>
                  </a:lnTo>
                  <a:cubicBezTo>
                    <a:pt x="51435" y="86678"/>
                    <a:pt x="199072" y="-15240"/>
                    <a:pt x="353378" y="13335"/>
                  </a:cubicBezTo>
                  <a:cubicBezTo>
                    <a:pt x="391478" y="20003"/>
                    <a:pt x="426720" y="34290"/>
                    <a:pt x="458153" y="54293"/>
                  </a:cubicBezTo>
                  <a:cubicBezTo>
                    <a:pt x="431483" y="40005"/>
                    <a:pt x="401955" y="28575"/>
                    <a:pt x="370522" y="22860"/>
                  </a:cubicBezTo>
                  <a:cubicBezTo>
                    <a:pt x="216218" y="-3810"/>
                    <a:pt x="52388" y="94298"/>
                    <a:pt x="23813" y="246698"/>
                  </a:cubicBezTo>
                  <a:close/>
                  <a:moveTo>
                    <a:pt x="69532" y="303848"/>
                  </a:moveTo>
                  <a:cubicBezTo>
                    <a:pt x="69532" y="304800"/>
                    <a:pt x="69532" y="304800"/>
                    <a:pt x="69532" y="303848"/>
                  </a:cubicBezTo>
                  <a:cubicBezTo>
                    <a:pt x="68580" y="276225"/>
                    <a:pt x="68580" y="251460"/>
                    <a:pt x="80963" y="218123"/>
                  </a:cubicBezTo>
                  <a:cubicBezTo>
                    <a:pt x="86677" y="203835"/>
                    <a:pt x="94298" y="188595"/>
                    <a:pt x="102870" y="175260"/>
                  </a:cubicBezTo>
                  <a:cubicBezTo>
                    <a:pt x="84773" y="208598"/>
                    <a:pt x="67627" y="260033"/>
                    <a:pt x="69532" y="303848"/>
                  </a:cubicBezTo>
                  <a:close/>
                  <a:moveTo>
                    <a:pt x="130493" y="716280"/>
                  </a:moveTo>
                  <a:cubicBezTo>
                    <a:pt x="120968" y="704850"/>
                    <a:pt x="110490" y="690563"/>
                    <a:pt x="103823" y="677228"/>
                  </a:cubicBezTo>
                  <a:cubicBezTo>
                    <a:pt x="124777" y="707708"/>
                    <a:pt x="161925" y="747713"/>
                    <a:pt x="200977" y="766763"/>
                  </a:cubicBezTo>
                  <a:cubicBezTo>
                    <a:pt x="201930" y="767715"/>
                    <a:pt x="201930" y="767715"/>
                    <a:pt x="201930" y="767715"/>
                  </a:cubicBezTo>
                  <a:cubicBezTo>
                    <a:pt x="176213" y="754380"/>
                    <a:pt x="154305" y="742950"/>
                    <a:pt x="130493" y="716280"/>
                  </a:cubicBezTo>
                  <a:close/>
                  <a:moveTo>
                    <a:pt x="468630" y="795338"/>
                  </a:moveTo>
                  <a:cubicBezTo>
                    <a:pt x="398145" y="849630"/>
                    <a:pt x="295275" y="860108"/>
                    <a:pt x="212408" y="822008"/>
                  </a:cubicBezTo>
                  <a:cubicBezTo>
                    <a:pt x="265747" y="840105"/>
                    <a:pt x="328613" y="846773"/>
                    <a:pt x="381000" y="828675"/>
                  </a:cubicBezTo>
                  <a:cubicBezTo>
                    <a:pt x="349568" y="834390"/>
                    <a:pt x="315278" y="839153"/>
                    <a:pt x="281940" y="833438"/>
                  </a:cubicBezTo>
                  <a:cubicBezTo>
                    <a:pt x="346710" y="838200"/>
                    <a:pt x="416243" y="821055"/>
                    <a:pt x="466725" y="782003"/>
                  </a:cubicBezTo>
                  <a:cubicBezTo>
                    <a:pt x="470535" y="783908"/>
                    <a:pt x="477203" y="776288"/>
                    <a:pt x="480060" y="773430"/>
                  </a:cubicBezTo>
                  <a:cubicBezTo>
                    <a:pt x="475297" y="778193"/>
                    <a:pt x="469583" y="783908"/>
                    <a:pt x="465772" y="789623"/>
                  </a:cubicBezTo>
                  <a:cubicBezTo>
                    <a:pt x="461010" y="796290"/>
                    <a:pt x="459105" y="802005"/>
                    <a:pt x="468630" y="795338"/>
                  </a:cubicBezTo>
                  <a:close/>
                  <a:moveTo>
                    <a:pt x="486728" y="729615"/>
                  </a:moveTo>
                  <a:cubicBezTo>
                    <a:pt x="476250" y="740093"/>
                    <a:pt x="462915" y="750570"/>
                    <a:pt x="449580" y="759143"/>
                  </a:cubicBezTo>
                  <a:cubicBezTo>
                    <a:pt x="479108" y="736283"/>
                    <a:pt x="515303" y="696278"/>
                    <a:pt x="531495" y="655320"/>
                  </a:cubicBezTo>
                  <a:cubicBezTo>
                    <a:pt x="532448" y="654368"/>
                    <a:pt x="532448" y="654368"/>
                    <a:pt x="532448" y="654368"/>
                  </a:cubicBezTo>
                  <a:cubicBezTo>
                    <a:pt x="521018" y="681038"/>
                    <a:pt x="511493" y="703898"/>
                    <a:pt x="486728" y="729615"/>
                  </a:cubicBezTo>
                  <a:close/>
                  <a:moveTo>
                    <a:pt x="350520" y="782003"/>
                  </a:moveTo>
                  <a:cubicBezTo>
                    <a:pt x="293370" y="790575"/>
                    <a:pt x="238125" y="777240"/>
                    <a:pt x="192405" y="747713"/>
                  </a:cubicBezTo>
                  <a:cubicBezTo>
                    <a:pt x="174308" y="737235"/>
                    <a:pt x="157163" y="724853"/>
                    <a:pt x="142875" y="710565"/>
                  </a:cubicBezTo>
                  <a:cubicBezTo>
                    <a:pt x="101917" y="669608"/>
                    <a:pt x="76200" y="612458"/>
                    <a:pt x="76200" y="549593"/>
                  </a:cubicBezTo>
                  <a:cubicBezTo>
                    <a:pt x="76200" y="535305"/>
                    <a:pt x="77152" y="521970"/>
                    <a:pt x="80010" y="508635"/>
                  </a:cubicBezTo>
                  <a:cubicBezTo>
                    <a:pt x="88582" y="518160"/>
                    <a:pt x="98107" y="527685"/>
                    <a:pt x="108585" y="536258"/>
                  </a:cubicBezTo>
                  <a:lnTo>
                    <a:pt x="108585" y="535305"/>
                  </a:lnTo>
                  <a:cubicBezTo>
                    <a:pt x="152400" y="573405"/>
                    <a:pt x="216218" y="606743"/>
                    <a:pt x="303847" y="606743"/>
                  </a:cubicBezTo>
                  <a:cubicBezTo>
                    <a:pt x="392430" y="606743"/>
                    <a:pt x="457200" y="571500"/>
                    <a:pt x="501015" y="533400"/>
                  </a:cubicBezTo>
                  <a:lnTo>
                    <a:pt x="501015" y="534353"/>
                  </a:lnTo>
                  <a:cubicBezTo>
                    <a:pt x="510540" y="526733"/>
                    <a:pt x="519112" y="518160"/>
                    <a:pt x="527685" y="508635"/>
                  </a:cubicBezTo>
                  <a:cubicBezTo>
                    <a:pt x="530543" y="521970"/>
                    <a:pt x="531495" y="535305"/>
                    <a:pt x="531495" y="549593"/>
                  </a:cubicBezTo>
                  <a:cubicBezTo>
                    <a:pt x="531495" y="612458"/>
                    <a:pt x="505778" y="668655"/>
                    <a:pt x="464820" y="710565"/>
                  </a:cubicBezTo>
                  <a:cubicBezTo>
                    <a:pt x="423862" y="751523"/>
                    <a:pt x="366713" y="777240"/>
                    <a:pt x="303847" y="777240"/>
                  </a:cubicBezTo>
                  <a:cubicBezTo>
                    <a:pt x="270510" y="777240"/>
                    <a:pt x="238125" y="769620"/>
                    <a:pt x="209550" y="757238"/>
                  </a:cubicBezTo>
                  <a:cubicBezTo>
                    <a:pt x="249555" y="776288"/>
                    <a:pt x="296228" y="784860"/>
                    <a:pt x="343853" y="777240"/>
                  </a:cubicBezTo>
                  <a:cubicBezTo>
                    <a:pt x="469583" y="757238"/>
                    <a:pt x="556260" y="640080"/>
                    <a:pt x="537210" y="513398"/>
                  </a:cubicBezTo>
                  <a:cubicBezTo>
                    <a:pt x="536258" y="508635"/>
                    <a:pt x="535305" y="503873"/>
                    <a:pt x="534353" y="499110"/>
                  </a:cubicBezTo>
                  <a:lnTo>
                    <a:pt x="535305" y="498158"/>
                  </a:lnTo>
                  <a:cubicBezTo>
                    <a:pt x="537210" y="506730"/>
                    <a:pt x="539115" y="515303"/>
                    <a:pt x="541020" y="523875"/>
                  </a:cubicBezTo>
                  <a:cubicBezTo>
                    <a:pt x="560070" y="647700"/>
                    <a:pt x="474345" y="762953"/>
                    <a:pt x="350520" y="78200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E81CC88-0E1C-6108-95F2-EB2F48D933F6}"/>
                </a:ext>
              </a:extLst>
            </p:cNvPr>
            <p:cNvSpPr/>
            <p:nvPr/>
          </p:nvSpPr>
          <p:spPr>
            <a:xfrm>
              <a:off x="11919586" y="2680018"/>
              <a:ext cx="2714625" cy="485775"/>
            </a:xfrm>
            <a:custGeom>
              <a:avLst/>
              <a:gdLst>
                <a:gd name="connsiteX0" fmla="*/ 1162050 w 2714625"/>
                <a:gd name="connsiteY0" fmla="*/ 156210 h 485775"/>
                <a:gd name="connsiteX1" fmla="*/ 1162050 w 2714625"/>
                <a:gd name="connsiteY1" fmla="*/ 156210 h 485775"/>
                <a:gd name="connsiteX2" fmla="*/ 1164908 w 2714625"/>
                <a:gd name="connsiteY2" fmla="*/ 156210 h 485775"/>
                <a:gd name="connsiteX3" fmla="*/ 1174433 w 2714625"/>
                <a:gd name="connsiteY3" fmla="*/ 154305 h 485775"/>
                <a:gd name="connsiteX4" fmla="*/ 1174433 w 2714625"/>
                <a:gd name="connsiteY4" fmla="*/ 154305 h 485775"/>
                <a:gd name="connsiteX5" fmla="*/ 1174433 w 2714625"/>
                <a:gd name="connsiteY5" fmla="*/ 154305 h 485775"/>
                <a:gd name="connsiteX6" fmla="*/ 1185862 w 2714625"/>
                <a:gd name="connsiteY6" fmla="*/ 132397 h 485775"/>
                <a:gd name="connsiteX7" fmla="*/ 1174433 w 2714625"/>
                <a:gd name="connsiteY7" fmla="*/ 110490 h 485775"/>
                <a:gd name="connsiteX8" fmla="*/ 1163003 w 2714625"/>
                <a:gd name="connsiteY8" fmla="*/ 107632 h 485775"/>
                <a:gd name="connsiteX9" fmla="*/ 1124903 w 2714625"/>
                <a:gd name="connsiteY9" fmla="*/ 107632 h 485775"/>
                <a:gd name="connsiteX10" fmla="*/ 1124903 w 2714625"/>
                <a:gd name="connsiteY10" fmla="*/ 48577 h 485775"/>
                <a:gd name="connsiteX11" fmla="*/ 1122998 w 2714625"/>
                <a:gd name="connsiteY11" fmla="*/ 37147 h 485775"/>
                <a:gd name="connsiteX12" fmla="*/ 1097280 w 2714625"/>
                <a:gd name="connsiteY12" fmla="*/ 22860 h 485775"/>
                <a:gd name="connsiteX13" fmla="*/ 1096328 w 2714625"/>
                <a:gd name="connsiteY13" fmla="*/ 22860 h 485775"/>
                <a:gd name="connsiteX14" fmla="*/ 1071562 w 2714625"/>
                <a:gd name="connsiteY14" fmla="*/ 37147 h 485775"/>
                <a:gd name="connsiteX15" fmla="*/ 1068705 w 2714625"/>
                <a:gd name="connsiteY15" fmla="*/ 48577 h 485775"/>
                <a:gd name="connsiteX16" fmla="*/ 1068705 w 2714625"/>
                <a:gd name="connsiteY16" fmla="*/ 48577 h 485775"/>
                <a:gd name="connsiteX17" fmla="*/ 1068705 w 2714625"/>
                <a:gd name="connsiteY17" fmla="*/ 107632 h 485775"/>
                <a:gd name="connsiteX18" fmla="*/ 1036320 w 2714625"/>
                <a:gd name="connsiteY18" fmla="*/ 107632 h 485775"/>
                <a:gd name="connsiteX19" fmla="*/ 1035368 w 2714625"/>
                <a:gd name="connsiteY19" fmla="*/ 107632 h 485775"/>
                <a:gd name="connsiteX20" fmla="*/ 1025843 w 2714625"/>
                <a:gd name="connsiteY20" fmla="*/ 109538 h 485775"/>
                <a:gd name="connsiteX21" fmla="*/ 1013460 w 2714625"/>
                <a:gd name="connsiteY21" fmla="*/ 131445 h 485775"/>
                <a:gd name="connsiteX22" fmla="*/ 1024890 w 2714625"/>
                <a:gd name="connsiteY22" fmla="*/ 153352 h 485775"/>
                <a:gd name="connsiteX23" fmla="*/ 1033462 w 2714625"/>
                <a:gd name="connsiteY23" fmla="*/ 155258 h 485775"/>
                <a:gd name="connsiteX24" fmla="*/ 1036320 w 2714625"/>
                <a:gd name="connsiteY24" fmla="*/ 155258 h 485775"/>
                <a:gd name="connsiteX25" fmla="*/ 1036320 w 2714625"/>
                <a:gd name="connsiteY25" fmla="*/ 155258 h 485775"/>
                <a:gd name="connsiteX26" fmla="*/ 1068705 w 2714625"/>
                <a:gd name="connsiteY26" fmla="*/ 155258 h 485775"/>
                <a:gd name="connsiteX27" fmla="*/ 1068705 w 2714625"/>
                <a:gd name="connsiteY27" fmla="*/ 308610 h 485775"/>
                <a:gd name="connsiteX28" fmla="*/ 1072515 w 2714625"/>
                <a:gd name="connsiteY28" fmla="*/ 354330 h 485775"/>
                <a:gd name="connsiteX29" fmla="*/ 1082993 w 2714625"/>
                <a:gd name="connsiteY29" fmla="*/ 373380 h 485775"/>
                <a:gd name="connsiteX30" fmla="*/ 1145858 w 2714625"/>
                <a:gd name="connsiteY30" fmla="*/ 394335 h 485775"/>
                <a:gd name="connsiteX31" fmla="*/ 1181100 w 2714625"/>
                <a:gd name="connsiteY31" fmla="*/ 370522 h 485775"/>
                <a:gd name="connsiteX32" fmla="*/ 1170623 w 2714625"/>
                <a:gd name="connsiteY32" fmla="*/ 349568 h 485775"/>
                <a:gd name="connsiteX33" fmla="*/ 1160145 w 2714625"/>
                <a:gd name="connsiteY33" fmla="*/ 346710 h 485775"/>
                <a:gd name="connsiteX34" fmla="*/ 1151573 w 2714625"/>
                <a:gd name="connsiteY34" fmla="*/ 345758 h 485775"/>
                <a:gd name="connsiteX35" fmla="*/ 1128712 w 2714625"/>
                <a:gd name="connsiteY35" fmla="*/ 339090 h 485775"/>
                <a:gd name="connsiteX36" fmla="*/ 1122998 w 2714625"/>
                <a:gd name="connsiteY36" fmla="*/ 315278 h 485775"/>
                <a:gd name="connsiteX37" fmla="*/ 1122998 w 2714625"/>
                <a:gd name="connsiteY37" fmla="*/ 156210 h 485775"/>
                <a:gd name="connsiteX38" fmla="*/ 1162050 w 2714625"/>
                <a:gd name="connsiteY38" fmla="*/ 156210 h 485775"/>
                <a:gd name="connsiteX39" fmla="*/ 890587 w 2714625"/>
                <a:gd name="connsiteY39" fmla="*/ 101918 h 485775"/>
                <a:gd name="connsiteX40" fmla="*/ 813435 w 2714625"/>
                <a:gd name="connsiteY40" fmla="*/ 128588 h 485775"/>
                <a:gd name="connsiteX41" fmla="*/ 808673 w 2714625"/>
                <a:gd name="connsiteY41" fmla="*/ 133350 h 485775"/>
                <a:gd name="connsiteX42" fmla="*/ 808673 w 2714625"/>
                <a:gd name="connsiteY42" fmla="*/ 31432 h 485775"/>
                <a:gd name="connsiteX43" fmla="*/ 805815 w 2714625"/>
                <a:gd name="connsiteY43" fmla="*/ 19050 h 485775"/>
                <a:gd name="connsiteX44" fmla="*/ 780098 w 2714625"/>
                <a:gd name="connsiteY44" fmla="*/ 3810 h 485775"/>
                <a:gd name="connsiteX45" fmla="*/ 778193 w 2714625"/>
                <a:gd name="connsiteY45" fmla="*/ 3810 h 485775"/>
                <a:gd name="connsiteX46" fmla="*/ 753428 w 2714625"/>
                <a:gd name="connsiteY46" fmla="*/ 19050 h 485775"/>
                <a:gd name="connsiteX47" fmla="*/ 750570 w 2714625"/>
                <a:gd name="connsiteY47" fmla="*/ 31432 h 485775"/>
                <a:gd name="connsiteX48" fmla="*/ 750570 w 2714625"/>
                <a:gd name="connsiteY48" fmla="*/ 368618 h 485775"/>
                <a:gd name="connsiteX49" fmla="*/ 753428 w 2714625"/>
                <a:gd name="connsiteY49" fmla="*/ 381953 h 485775"/>
                <a:gd name="connsiteX50" fmla="*/ 778193 w 2714625"/>
                <a:gd name="connsiteY50" fmla="*/ 396240 h 485775"/>
                <a:gd name="connsiteX51" fmla="*/ 803910 w 2714625"/>
                <a:gd name="connsiteY51" fmla="*/ 381000 h 485775"/>
                <a:gd name="connsiteX52" fmla="*/ 806768 w 2714625"/>
                <a:gd name="connsiteY52" fmla="*/ 368618 h 485775"/>
                <a:gd name="connsiteX53" fmla="*/ 806768 w 2714625"/>
                <a:gd name="connsiteY53" fmla="*/ 241935 h 485775"/>
                <a:gd name="connsiteX54" fmla="*/ 806768 w 2714625"/>
                <a:gd name="connsiteY54" fmla="*/ 237172 h 485775"/>
                <a:gd name="connsiteX55" fmla="*/ 811530 w 2714625"/>
                <a:gd name="connsiteY55" fmla="*/ 200977 h 485775"/>
                <a:gd name="connsiteX56" fmla="*/ 854393 w 2714625"/>
                <a:gd name="connsiteY56" fmla="*/ 158115 h 485775"/>
                <a:gd name="connsiteX57" fmla="*/ 879157 w 2714625"/>
                <a:gd name="connsiteY57" fmla="*/ 154305 h 485775"/>
                <a:gd name="connsiteX58" fmla="*/ 880110 w 2714625"/>
                <a:gd name="connsiteY58" fmla="*/ 154305 h 485775"/>
                <a:gd name="connsiteX59" fmla="*/ 916305 w 2714625"/>
                <a:gd name="connsiteY59" fmla="*/ 169545 h 485775"/>
                <a:gd name="connsiteX60" fmla="*/ 928687 w 2714625"/>
                <a:gd name="connsiteY60" fmla="*/ 232410 h 485775"/>
                <a:gd name="connsiteX61" fmla="*/ 928687 w 2714625"/>
                <a:gd name="connsiteY61" fmla="*/ 234315 h 485775"/>
                <a:gd name="connsiteX62" fmla="*/ 928687 w 2714625"/>
                <a:gd name="connsiteY62" fmla="*/ 368618 h 485775"/>
                <a:gd name="connsiteX63" fmla="*/ 931545 w 2714625"/>
                <a:gd name="connsiteY63" fmla="*/ 381000 h 485775"/>
                <a:gd name="connsiteX64" fmla="*/ 957262 w 2714625"/>
                <a:gd name="connsiteY64" fmla="*/ 396240 h 485775"/>
                <a:gd name="connsiteX65" fmla="*/ 982028 w 2714625"/>
                <a:gd name="connsiteY65" fmla="*/ 381953 h 485775"/>
                <a:gd name="connsiteX66" fmla="*/ 984885 w 2714625"/>
                <a:gd name="connsiteY66" fmla="*/ 371475 h 485775"/>
                <a:gd name="connsiteX67" fmla="*/ 984885 w 2714625"/>
                <a:gd name="connsiteY67" fmla="*/ 369570 h 485775"/>
                <a:gd name="connsiteX68" fmla="*/ 984885 w 2714625"/>
                <a:gd name="connsiteY68" fmla="*/ 369570 h 485775"/>
                <a:gd name="connsiteX69" fmla="*/ 984885 w 2714625"/>
                <a:gd name="connsiteY69" fmla="*/ 213360 h 485775"/>
                <a:gd name="connsiteX70" fmla="*/ 972503 w 2714625"/>
                <a:gd name="connsiteY70" fmla="*/ 143827 h 485775"/>
                <a:gd name="connsiteX71" fmla="*/ 890587 w 2714625"/>
                <a:gd name="connsiteY71" fmla="*/ 101918 h 485775"/>
                <a:gd name="connsiteX72" fmla="*/ 668655 w 2714625"/>
                <a:gd name="connsiteY72" fmla="*/ 104775 h 485775"/>
                <a:gd name="connsiteX73" fmla="*/ 645795 w 2714625"/>
                <a:gd name="connsiteY73" fmla="*/ 117157 h 485775"/>
                <a:gd name="connsiteX74" fmla="*/ 642937 w 2714625"/>
                <a:gd name="connsiteY74" fmla="*/ 128588 h 485775"/>
                <a:gd name="connsiteX75" fmla="*/ 642937 w 2714625"/>
                <a:gd name="connsiteY75" fmla="*/ 132397 h 485775"/>
                <a:gd name="connsiteX76" fmla="*/ 638175 w 2714625"/>
                <a:gd name="connsiteY76" fmla="*/ 126682 h 485775"/>
                <a:gd name="connsiteX77" fmla="*/ 569595 w 2714625"/>
                <a:gd name="connsiteY77" fmla="*/ 102870 h 485775"/>
                <a:gd name="connsiteX78" fmla="*/ 568643 w 2714625"/>
                <a:gd name="connsiteY78" fmla="*/ 102870 h 485775"/>
                <a:gd name="connsiteX79" fmla="*/ 494348 w 2714625"/>
                <a:gd name="connsiteY79" fmla="*/ 125730 h 485775"/>
                <a:gd name="connsiteX80" fmla="*/ 444818 w 2714625"/>
                <a:gd name="connsiteY80" fmla="*/ 245745 h 485775"/>
                <a:gd name="connsiteX81" fmla="*/ 512445 w 2714625"/>
                <a:gd name="connsiteY81" fmla="*/ 373380 h 485775"/>
                <a:gd name="connsiteX82" fmla="*/ 562928 w 2714625"/>
                <a:gd name="connsiteY82" fmla="*/ 382905 h 485775"/>
                <a:gd name="connsiteX83" fmla="*/ 640080 w 2714625"/>
                <a:gd name="connsiteY83" fmla="*/ 351472 h 485775"/>
                <a:gd name="connsiteX84" fmla="*/ 640080 w 2714625"/>
                <a:gd name="connsiteY84" fmla="*/ 366712 h 485775"/>
                <a:gd name="connsiteX85" fmla="*/ 611505 w 2714625"/>
                <a:gd name="connsiteY85" fmla="*/ 435293 h 485775"/>
                <a:gd name="connsiteX86" fmla="*/ 577215 w 2714625"/>
                <a:gd name="connsiteY86" fmla="*/ 441008 h 485775"/>
                <a:gd name="connsiteX87" fmla="*/ 529590 w 2714625"/>
                <a:gd name="connsiteY87" fmla="*/ 428625 h 485775"/>
                <a:gd name="connsiteX88" fmla="*/ 522923 w 2714625"/>
                <a:gd name="connsiteY88" fmla="*/ 418147 h 485775"/>
                <a:gd name="connsiteX89" fmla="*/ 499110 w 2714625"/>
                <a:gd name="connsiteY89" fmla="*/ 405765 h 485775"/>
                <a:gd name="connsiteX90" fmla="*/ 470535 w 2714625"/>
                <a:gd name="connsiteY90" fmla="*/ 434340 h 485775"/>
                <a:gd name="connsiteX91" fmla="*/ 473393 w 2714625"/>
                <a:gd name="connsiteY91" fmla="*/ 446722 h 485775"/>
                <a:gd name="connsiteX92" fmla="*/ 473393 w 2714625"/>
                <a:gd name="connsiteY92" fmla="*/ 446722 h 485775"/>
                <a:gd name="connsiteX93" fmla="*/ 473393 w 2714625"/>
                <a:gd name="connsiteY93" fmla="*/ 446722 h 485775"/>
                <a:gd name="connsiteX94" fmla="*/ 474345 w 2714625"/>
                <a:gd name="connsiteY94" fmla="*/ 448628 h 485775"/>
                <a:gd name="connsiteX95" fmla="*/ 494348 w 2714625"/>
                <a:gd name="connsiteY95" fmla="*/ 468630 h 485775"/>
                <a:gd name="connsiteX96" fmla="*/ 573405 w 2714625"/>
                <a:gd name="connsiteY96" fmla="*/ 488633 h 485775"/>
                <a:gd name="connsiteX97" fmla="*/ 661987 w 2714625"/>
                <a:gd name="connsiteY97" fmla="*/ 463868 h 485775"/>
                <a:gd name="connsiteX98" fmla="*/ 693420 w 2714625"/>
                <a:gd name="connsiteY98" fmla="*/ 381953 h 485775"/>
                <a:gd name="connsiteX99" fmla="*/ 694373 w 2714625"/>
                <a:gd name="connsiteY99" fmla="*/ 352425 h 485775"/>
                <a:gd name="connsiteX100" fmla="*/ 694373 w 2714625"/>
                <a:gd name="connsiteY100" fmla="*/ 128588 h 485775"/>
                <a:gd name="connsiteX101" fmla="*/ 691515 w 2714625"/>
                <a:gd name="connsiteY101" fmla="*/ 116205 h 485775"/>
                <a:gd name="connsiteX102" fmla="*/ 668655 w 2714625"/>
                <a:gd name="connsiteY102" fmla="*/ 104775 h 485775"/>
                <a:gd name="connsiteX103" fmla="*/ 626745 w 2714625"/>
                <a:gd name="connsiteY103" fmla="*/ 304800 h 485775"/>
                <a:gd name="connsiteX104" fmla="*/ 569595 w 2714625"/>
                <a:gd name="connsiteY104" fmla="*/ 332422 h 485775"/>
                <a:gd name="connsiteX105" fmla="*/ 528637 w 2714625"/>
                <a:gd name="connsiteY105" fmla="*/ 318135 h 485775"/>
                <a:gd name="connsiteX106" fmla="*/ 516255 w 2714625"/>
                <a:gd name="connsiteY106" fmla="*/ 304800 h 485775"/>
                <a:gd name="connsiteX107" fmla="*/ 501968 w 2714625"/>
                <a:gd name="connsiteY107" fmla="*/ 242887 h 485775"/>
                <a:gd name="connsiteX108" fmla="*/ 501968 w 2714625"/>
                <a:gd name="connsiteY108" fmla="*/ 241935 h 485775"/>
                <a:gd name="connsiteX109" fmla="*/ 517207 w 2714625"/>
                <a:gd name="connsiteY109" fmla="*/ 179070 h 485775"/>
                <a:gd name="connsiteX110" fmla="*/ 572453 w 2714625"/>
                <a:gd name="connsiteY110" fmla="*/ 151447 h 485775"/>
                <a:gd name="connsiteX111" fmla="*/ 617220 w 2714625"/>
                <a:gd name="connsiteY111" fmla="*/ 167640 h 485775"/>
                <a:gd name="connsiteX112" fmla="*/ 640080 w 2714625"/>
                <a:gd name="connsiteY112" fmla="*/ 236220 h 485775"/>
                <a:gd name="connsiteX113" fmla="*/ 640080 w 2714625"/>
                <a:gd name="connsiteY113" fmla="*/ 238125 h 485775"/>
                <a:gd name="connsiteX114" fmla="*/ 626745 w 2714625"/>
                <a:gd name="connsiteY114" fmla="*/ 304800 h 485775"/>
                <a:gd name="connsiteX115" fmla="*/ 222885 w 2714625"/>
                <a:gd name="connsiteY115" fmla="*/ 182880 h 485775"/>
                <a:gd name="connsiteX116" fmla="*/ 182880 w 2714625"/>
                <a:gd name="connsiteY116" fmla="*/ 168593 h 485775"/>
                <a:gd name="connsiteX117" fmla="*/ 133350 w 2714625"/>
                <a:gd name="connsiteY117" fmla="*/ 154305 h 485775"/>
                <a:gd name="connsiteX118" fmla="*/ 80010 w 2714625"/>
                <a:gd name="connsiteY118" fmla="*/ 129540 h 485775"/>
                <a:gd name="connsiteX119" fmla="*/ 73342 w 2714625"/>
                <a:gd name="connsiteY119" fmla="*/ 106680 h 485775"/>
                <a:gd name="connsiteX120" fmla="*/ 143827 w 2714625"/>
                <a:gd name="connsiteY120" fmla="*/ 51435 h 485775"/>
                <a:gd name="connsiteX121" fmla="*/ 207645 w 2714625"/>
                <a:gd name="connsiteY121" fmla="*/ 72390 h 485775"/>
                <a:gd name="connsiteX122" fmla="*/ 217170 w 2714625"/>
                <a:gd name="connsiteY122" fmla="*/ 83820 h 485775"/>
                <a:gd name="connsiteX123" fmla="*/ 217170 w 2714625"/>
                <a:gd name="connsiteY123" fmla="*/ 83820 h 485775"/>
                <a:gd name="connsiteX124" fmla="*/ 217170 w 2714625"/>
                <a:gd name="connsiteY124" fmla="*/ 83820 h 485775"/>
                <a:gd name="connsiteX125" fmla="*/ 238125 w 2714625"/>
                <a:gd name="connsiteY125" fmla="*/ 93345 h 485775"/>
                <a:gd name="connsiteX126" fmla="*/ 266700 w 2714625"/>
                <a:gd name="connsiteY126" fmla="*/ 64770 h 485775"/>
                <a:gd name="connsiteX127" fmla="*/ 262890 w 2714625"/>
                <a:gd name="connsiteY127" fmla="*/ 51435 h 485775"/>
                <a:gd name="connsiteX128" fmla="*/ 262890 w 2714625"/>
                <a:gd name="connsiteY128" fmla="*/ 51435 h 485775"/>
                <a:gd name="connsiteX129" fmla="*/ 262890 w 2714625"/>
                <a:gd name="connsiteY129" fmla="*/ 51435 h 485775"/>
                <a:gd name="connsiteX130" fmla="*/ 243840 w 2714625"/>
                <a:gd name="connsiteY130" fmla="*/ 31432 h 485775"/>
                <a:gd name="connsiteX131" fmla="*/ 146685 w 2714625"/>
                <a:gd name="connsiteY131" fmla="*/ 2857 h 485775"/>
                <a:gd name="connsiteX132" fmla="*/ 145732 w 2714625"/>
                <a:gd name="connsiteY132" fmla="*/ 2857 h 485775"/>
                <a:gd name="connsiteX133" fmla="*/ 33338 w 2714625"/>
                <a:gd name="connsiteY133" fmla="*/ 48577 h 485775"/>
                <a:gd name="connsiteX134" fmla="*/ 12382 w 2714625"/>
                <a:gd name="connsiteY134" fmla="*/ 113347 h 485775"/>
                <a:gd name="connsiteX135" fmla="*/ 46673 w 2714625"/>
                <a:gd name="connsiteY135" fmla="*/ 187643 h 485775"/>
                <a:gd name="connsiteX136" fmla="*/ 99060 w 2714625"/>
                <a:gd name="connsiteY136" fmla="*/ 209550 h 485775"/>
                <a:gd name="connsiteX137" fmla="*/ 104775 w 2714625"/>
                <a:gd name="connsiteY137" fmla="*/ 211455 h 485775"/>
                <a:gd name="connsiteX138" fmla="*/ 144780 w 2714625"/>
                <a:gd name="connsiteY138" fmla="*/ 222885 h 485775"/>
                <a:gd name="connsiteX139" fmla="*/ 146685 w 2714625"/>
                <a:gd name="connsiteY139" fmla="*/ 222885 h 485775"/>
                <a:gd name="connsiteX140" fmla="*/ 207645 w 2714625"/>
                <a:gd name="connsiteY140" fmla="*/ 246697 h 485775"/>
                <a:gd name="connsiteX141" fmla="*/ 229552 w 2714625"/>
                <a:gd name="connsiteY141" fmla="*/ 288608 h 485775"/>
                <a:gd name="connsiteX142" fmla="*/ 220027 w 2714625"/>
                <a:gd name="connsiteY142" fmla="*/ 318135 h 485775"/>
                <a:gd name="connsiteX143" fmla="*/ 148590 w 2714625"/>
                <a:gd name="connsiteY143" fmla="*/ 347662 h 485775"/>
                <a:gd name="connsiteX144" fmla="*/ 78105 w 2714625"/>
                <a:gd name="connsiteY144" fmla="*/ 325755 h 485775"/>
                <a:gd name="connsiteX145" fmla="*/ 59055 w 2714625"/>
                <a:gd name="connsiteY145" fmla="*/ 297180 h 485775"/>
                <a:gd name="connsiteX146" fmla="*/ 30480 w 2714625"/>
                <a:gd name="connsiteY146" fmla="*/ 278130 h 485775"/>
                <a:gd name="connsiteX147" fmla="*/ 0 w 2714625"/>
                <a:gd name="connsiteY147" fmla="*/ 308610 h 485775"/>
                <a:gd name="connsiteX148" fmla="*/ 952 w 2714625"/>
                <a:gd name="connsiteY148" fmla="*/ 317183 h 485775"/>
                <a:gd name="connsiteX149" fmla="*/ 7620 w 2714625"/>
                <a:gd name="connsiteY149" fmla="*/ 332422 h 485775"/>
                <a:gd name="connsiteX150" fmla="*/ 8573 w 2714625"/>
                <a:gd name="connsiteY150" fmla="*/ 334328 h 485775"/>
                <a:gd name="connsiteX151" fmla="*/ 8573 w 2714625"/>
                <a:gd name="connsiteY151" fmla="*/ 334328 h 485775"/>
                <a:gd name="connsiteX152" fmla="*/ 8573 w 2714625"/>
                <a:gd name="connsiteY152" fmla="*/ 334328 h 485775"/>
                <a:gd name="connsiteX153" fmla="*/ 43815 w 2714625"/>
                <a:gd name="connsiteY153" fmla="*/ 372428 h 485775"/>
                <a:gd name="connsiteX154" fmla="*/ 143827 w 2714625"/>
                <a:gd name="connsiteY154" fmla="*/ 398145 h 485775"/>
                <a:gd name="connsiteX155" fmla="*/ 256223 w 2714625"/>
                <a:gd name="connsiteY155" fmla="*/ 360045 h 485775"/>
                <a:gd name="connsiteX156" fmla="*/ 286703 w 2714625"/>
                <a:gd name="connsiteY156" fmla="*/ 283845 h 485775"/>
                <a:gd name="connsiteX157" fmla="*/ 222885 w 2714625"/>
                <a:gd name="connsiteY157" fmla="*/ 182880 h 485775"/>
                <a:gd name="connsiteX158" fmla="*/ 367665 w 2714625"/>
                <a:gd name="connsiteY158" fmla="*/ 104775 h 485775"/>
                <a:gd name="connsiteX159" fmla="*/ 342900 w 2714625"/>
                <a:gd name="connsiteY159" fmla="*/ 119063 h 485775"/>
                <a:gd name="connsiteX160" fmla="*/ 342900 w 2714625"/>
                <a:gd name="connsiteY160" fmla="*/ 119063 h 485775"/>
                <a:gd name="connsiteX161" fmla="*/ 342900 w 2714625"/>
                <a:gd name="connsiteY161" fmla="*/ 119063 h 485775"/>
                <a:gd name="connsiteX162" fmla="*/ 340995 w 2714625"/>
                <a:gd name="connsiteY162" fmla="*/ 131445 h 485775"/>
                <a:gd name="connsiteX163" fmla="*/ 340995 w 2714625"/>
                <a:gd name="connsiteY163" fmla="*/ 368618 h 485775"/>
                <a:gd name="connsiteX164" fmla="*/ 343853 w 2714625"/>
                <a:gd name="connsiteY164" fmla="*/ 381000 h 485775"/>
                <a:gd name="connsiteX165" fmla="*/ 369570 w 2714625"/>
                <a:gd name="connsiteY165" fmla="*/ 396240 h 485775"/>
                <a:gd name="connsiteX166" fmla="*/ 394335 w 2714625"/>
                <a:gd name="connsiteY166" fmla="*/ 382905 h 485775"/>
                <a:gd name="connsiteX167" fmla="*/ 397193 w 2714625"/>
                <a:gd name="connsiteY167" fmla="*/ 369570 h 485775"/>
                <a:gd name="connsiteX168" fmla="*/ 397193 w 2714625"/>
                <a:gd name="connsiteY168" fmla="*/ 132397 h 485775"/>
                <a:gd name="connsiteX169" fmla="*/ 394335 w 2714625"/>
                <a:gd name="connsiteY169" fmla="*/ 119063 h 485775"/>
                <a:gd name="connsiteX170" fmla="*/ 367665 w 2714625"/>
                <a:gd name="connsiteY170" fmla="*/ 104775 h 485775"/>
                <a:gd name="connsiteX171" fmla="*/ 367665 w 2714625"/>
                <a:gd name="connsiteY171" fmla="*/ 0 h 485775"/>
                <a:gd name="connsiteX172" fmla="*/ 330518 w 2714625"/>
                <a:gd name="connsiteY172" fmla="*/ 37147 h 485775"/>
                <a:gd name="connsiteX173" fmla="*/ 367665 w 2714625"/>
                <a:gd name="connsiteY173" fmla="*/ 73343 h 485775"/>
                <a:gd name="connsiteX174" fmla="*/ 368618 w 2714625"/>
                <a:gd name="connsiteY174" fmla="*/ 73343 h 485775"/>
                <a:gd name="connsiteX175" fmla="*/ 403860 w 2714625"/>
                <a:gd name="connsiteY175" fmla="*/ 37147 h 485775"/>
                <a:gd name="connsiteX176" fmla="*/ 367665 w 2714625"/>
                <a:gd name="connsiteY176" fmla="*/ 0 h 485775"/>
                <a:gd name="connsiteX177" fmla="*/ 1391603 w 2714625"/>
                <a:gd name="connsiteY177" fmla="*/ 238125 h 485775"/>
                <a:gd name="connsiteX178" fmla="*/ 1353503 w 2714625"/>
                <a:gd name="connsiteY178" fmla="*/ 223837 h 485775"/>
                <a:gd name="connsiteX179" fmla="*/ 1322070 w 2714625"/>
                <a:gd name="connsiteY179" fmla="*/ 214312 h 485775"/>
                <a:gd name="connsiteX180" fmla="*/ 1316355 w 2714625"/>
                <a:gd name="connsiteY180" fmla="*/ 212408 h 485775"/>
                <a:gd name="connsiteX181" fmla="*/ 1283018 w 2714625"/>
                <a:gd name="connsiteY181" fmla="*/ 194310 h 485775"/>
                <a:gd name="connsiteX182" fmla="*/ 1278255 w 2714625"/>
                <a:gd name="connsiteY182" fmla="*/ 179070 h 485775"/>
                <a:gd name="connsiteX183" fmla="*/ 1284923 w 2714625"/>
                <a:gd name="connsiteY183" fmla="*/ 160020 h 485775"/>
                <a:gd name="connsiteX184" fmla="*/ 1321118 w 2714625"/>
                <a:gd name="connsiteY184" fmla="*/ 146685 h 485775"/>
                <a:gd name="connsiteX185" fmla="*/ 1373505 w 2714625"/>
                <a:gd name="connsiteY185" fmla="*/ 168593 h 485775"/>
                <a:gd name="connsiteX186" fmla="*/ 1373505 w 2714625"/>
                <a:gd name="connsiteY186" fmla="*/ 168593 h 485775"/>
                <a:gd name="connsiteX187" fmla="*/ 1373505 w 2714625"/>
                <a:gd name="connsiteY187" fmla="*/ 168593 h 485775"/>
                <a:gd name="connsiteX188" fmla="*/ 1375410 w 2714625"/>
                <a:gd name="connsiteY188" fmla="*/ 171450 h 485775"/>
                <a:gd name="connsiteX189" fmla="*/ 1396365 w 2714625"/>
                <a:gd name="connsiteY189" fmla="*/ 181927 h 485775"/>
                <a:gd name="connsiteX190" fmla="*/ 1422083 w 2714625"/>
                <a:gd name="connsiteY190" fmla="*/ 156210 h 485775"/>
                <a:gd name="connsiteX191" fmla="*/ 1417320 w 2714625"/>
                <a:gd name="connsiteY191" fmla="*/ 141922 h 485775"/>
                <a:gd name="connsiteX192" fmla="*/ 1323023 w 2714625"/>
                <a:gd name="connsiteY192" fmla="*/ 101918 h 485775"/>
                <a:gd name="connsiteX193" fmla="*/ 1221105 w 2714625"/>
                <a:gd name="connsiteY193" fmla="*/ 185738 h 485775"/>
                <a:gd name="connsiteX194" fmla="*/ 1274445 w 2714625"/>
                <a:gd name="connsiteY194" fmla="*/ 256222 h 485775"/>
                <a:gd name="connsiteX195" fmla="*/ 1298258 w 2714625"/>
                <a:gd name="connsiteY195" fmla="*/ 264795 h 485775"/>
                <a:gd name="connsiteX196" fmla="*/ 1299210 w 2714625"/>
                <a:gd name="connsiteY196" fmla="*/ 264795 h 485775"/>
                <a:gd name="connsiteX197" fmla="*/ 1330643 w 2714625"/>
                <a:gd name="connsiteY197" fmla="*/ 274320 h 485775"/>
                <a:gd name="connsiteX198" fmla="*/ 1333500 w 2714625"/>
                <a:gd name="connsiteY198" fmla="*/ 275272 h 485775"/>
                <a:gd name="connsiteX199" fmla="*/ 1380173 w 2714625"/>
                <a:gd name="connsiteY199" fmla="*/ 314325 h 485775"/>
                <a:gd name="connsiteX200" fmla="*/ 1372553 w 2714625"/>
                <a:gd name="connsiteY200" fmla="*/ 336233 h 485775"/>
                <a:gd name="connsiteX201" fmla="*/ 1328737 w 2714625"/>
                <a:gd name="connsiteY201" fmla="*/ 352425 h 485775"/>
                <a:gd name="connsiteX202" fmla="*/ 1284923 w 2714625"/>
                <a:gd name="connsiteY202" fmla="*/ 340043 h 485775"/>
                <a:gd name="connsiteX203" fmla="*/ 1270635 w 2714625"/>
                <a:gd name="connsiteY203" fmla="*/ 320993 h 485775"/>
                <a:gd name="connsiteX204" fmla="*/ 1246823 w 2714625"/>
                <a:gd name="connsiteY204" fmla="*/ 307658 h 485775"/>
                <a:gd name="connsiteX205" fmla="*/ 1219200 w 2714625"/>
                <a:gd name="connsiteY205" fmla="*/ 335280 h 485775"/>
                <a:gd name="connsiteX206" fmla="*/ 1223010 w 2714625"/>
                <a:gd name="connsiteY206" fmla="*/ 348615 h 485775"/>
                <a:gd name="connsiteX207" fmla="*/ 1225868 w 2714625"/>
                <a:gd name="connsiteY207" fmla="*/ 353378 h 485775"/>
                <a:gd name="connsiteX208" fmla="*/ 1325880 w 2714625"/>
                <a:gd name="connsiteY208" fmla="*/ 398145 h 485775"/>
                <a:gd name="connsiteX209" fmla="*/ 1437323 w 2714625"/>
                <a:gd name="connsiteY209" fmla="*/ 310515 h 485775"/>
                <a:gd name="connsiteX210" fmla="*/ 1391603 w 2714625"/>
                <a:gd name="connsiteY210" fmla="*/ 238125 h 485775"/>
                <a:gd name="connsiteX211" fmla="*/ 2675572 w 2714625"/>
                <a:gd name="connsiteY211" fmla="*/ 238125 h 485775"/>
                <a:gd name="connsiteX212" fmla="*/ 2637472 w 2714625"/>
                <a:gd name="connsiteY212" fmla="*/ 223837 h 485775"/>
                <a:gd name="connsiteX213" fmla="*/ 2606040 w 2714625"/>
                <a:gd name="connsiteY213" fmla="*/ 214312 h 485775"/>
                <a:gd name="connsiteX214" fmla="*/ 2600325 w 2714625"/>
                <a:gd name="connsiteY214" fmla="*/ 212408 h 485775"/>
                <a:gd name="connsiteX215" fmla="*/ 2566988 w 2714625"/>
                <a:gd name="connsiteY215" fmla="*/ 194310 h 485775"/>
                <a:gd name="connsiteX216" fmla="*/ 2562225 w 2714625"/>
                <a:gd name="connsiteY216" fmla="*/ 179070 h 485775"/>
                <a:gd name="connsiteX217" fmla="*/ 2568893 w 2714625"/>
                <a:gd name="connsiteY217" fmla="*/ 160020 h 485775"/>
                <a:gd name="connsiteX218" fmla="*/ 2605088 w 2714625"/>
                <a:gd name="connsiteY218" fmla="*/ 146685 h 485775"/>
                <a:gd name="connsiteX219" fmla="*/ 2657475 w 2714625"/>
                <a:gd name="connsiteY219" fmla="*/ 168593 h 485775"/>
                <a:gd name="connsiteX220" fmla="*/ 2657475 w 2714625"/>
                <a:gd name="connsiteY220" fmla="*/ 168593 h 485775"/>
                <a:gd name="connsiteX221" fmla="*/ 2657475 w 2714625"/>
                <a:gd name="connsiteY221" fmla="*/ 168593 h 485775"/>
                <a:gd name="connsiteX222" fmla="*/ 2659380 w 2714625"/>
                <a:gd name="connsiteY222" fmla="*/ 170497 h 485775"/>
                <a:gd name="connsiteX223" fmla="*/ 2680335 w 2714625"/>
                <a:gd name="connsiteY223" fmla="*/ 180975 h 485775"/>
                <a:gd name="connsiteX224" fmla="*/ 2706053 w 2714625"/>
                <a:gd name="connsiteY224" fmla="*/ 155258 h 485775"/>
                <a:gd name="connsiteX225" fmla="*/ 2701290 w 2714625"/>
                <a:gd name="connsiteY225" fmla="*/ 140970 h 485775"/>
                <a:gd name="connsiteX226" fmla="*/ 2606993 w 2714625"/>
                <a:gd name="connsiteY226" fmla="*/ 100965 h 485775"/>
                <a:gd name="connsiteX227" fmla="*/ 2505075 w 2714625"/>
                <a:gd name="connsiteY227" fmla="*/ 184785 h 485775"/>
                <a:gd name="connsiteX228" fmla="*/ 2558415 w 2714625"/>
                <a:gd name="connsiteY228" fmla="*/ 255270 h 485775"/>
                <a:gd name="connsiteX229" fmla="*/ 2582228 w 2714625"/>
                <a:gd name="connsiteY229" fmla="*/ 263843 h 485775"/>
                <a:gd name="connsiteX230" fmla="*/ 2583180 w 2714625"/>
                <a:gd name="connsiteY230" fmla="*/ 263843 h 485775"/>
                <a:gd name="connsiteX231" fmla="*/ 2614613 w 2714625"/>
                <a:gd name="connsiteY231" fmla="*/ 273368 h 485775"/>
                <a:gd name="connsiteX232" fmla="*/ 2617470 w 2714625"/>
                <a:gd name="connsiteY232" fmla="*/ 274320 h 485775"/>
                <a:gd name="connsiteX233" fmla="*/ 2664143 w 2714625"/>
                <a:gd name="connsiteY233" fmla="*/ 313372 h 485775"/>
                <a:gd name="connsiteX234" fmla="*/ 2656522 w 2714625"/>
                <a:gd name="connsiteY234" fmla="*/ 335280 h 485775"/>
                <a:gd name="connsiteX235" fmla="*/ 2612708 w 2714625"/>
                <a:gd name="connsiteY235" fmla="*/ 351472 h 485775"/>
                <a:gd name="connsiteX236" fmla="*/ 2568893 w 2714625"/>
                <a:gd name="connsiteY236" fmla="*/ 339090 h 485775"/>
                <a:gd name="connsiteX237" fmla="*/ 2554605 w 2714625"/>
                <a:gd name="connsiteY237" fmla="*/ 320040 h 485775"/>
                <a:gd name="connsiteX238" fmla="*/ 2530793 w 2714625"/>
                <a:gd name="connsiteY238" fmla="*/ 306705 h 485775"/>
                <a:gd name="connsiteX239" fmla="*/ 2503170 w 2714625"/>
                <a:gd name="connsiteY239" fmla="*/ 334328 h 485775"/>
                <a:gd name="connsiteX240" fmla="*/ 2506980 w 2714625"/>
                <a:gd name="connsiteY240" fmla="*/ 347662 h 485775"/>
                <a:gd name="connsiteX241" fmla="*/ 2509838 w 2714625"/>
                <a:gd name="connsiteY241" fmla="*/ 352425 h 485775"/>
                <a:gd name="connsiteX242" fmla="*/ 2609850 w 2714625"/>
                <a:gd name="connsiteY242" fmla="*/ 397193 h 485775"/>
                <a:gd name="connsiteX243" fmla="*/ 2721293 w 2714625"/>
                <a:gd name="connsiteY243" fmla="*/ 309562 h 485775"/>
                <a:gd name="connsiteX244" fmla="*/ 2675572 w 2714625"/>
                <a:gd name="connsiteY244" fmla="*/ 238125 h 485775"/>
                <a:gd name="connsiteX245" fmla="*/ 2447925 w 2714625"/>
                <a:gd name="connsiteY245" fmla="*/ 104775 h 485775"/>
                <a:gd name="connsiteX246" fmla="*/ 2424113 w 2714625"/>
                <a:gd name="connsiteY246" fmla="*/ 107632 h 485775"/>
                <a:gd name="connsiteX247" fmla="*/ 2423160 w 2714625"/>
                <a:gd name="connsiteY247" fmla="*/ 107632 h 485775"/>
                <a:gd name="connsiteX248" fmla="*/ 2380297 w 2714625"/>
                <a:gd name="connsiteY248" fmla="*/ 140970 h 485775"/>
                <a:gd name="connsiteX249" fmla="*/ 2378393 w 2714625"/>
                <a:gd name="connsiteY249" fmla="*/ 143827 h 485775"/>
                <a:gd name="connsiteX250" fmla="*/ 2378393 w 2714625"/>
                <a:gd name="connsiteY250" fmla="*/ 130493 h 485775"/>
                <a:gd name="connsiteX251" fmla="*/ 2378393 w 2714625"/>
                <a:gd name="connsiteY251" fmla="*/ 128588 h 485775"/>
                <a:gd name="connsiteX252" fmla="*/ 2376488 w 2714625"/>
                <a:gd name="connsiteY252" fmla="*/ 119063 h 485775"/>
                <a:gd name="connsiteX253" fmla="*/ 2352675 w 2714625"/>
                <a:gd name="connsiteY253" fmla="*/ 104775 h 485775"/>
                <a:gd name="connsiteX254" fmla="*/ 2327910 w 2714625"/>
                <a:gd name="connsiteY254" fmla="*/ 119063 h 485775"/>
                <a:gd name="connsiteX255" fmla="*/ 2326005 w 2714625"/>
                <a:gd name="connsiteY255" fmla="*/ 131445 h 485775"/>
                <a:gd name="connsiteX256" fmla="*/ 2326005 w 2714625"/>
                <a:gd name="connsiteY256" fmla="*/ 371475 h 485775"/>
                <a:gd name="connsiteX257" fmla="*/ 2328863 w 2714625"/>
                <a:gd name="connsiteY257" fmla="*/ 382905 h 485775"/>
                <a:gd name="connsiteX258" fmla="*/ 2353628 w 2714625"/>
                <a:gd name="connsiteY258" fmla="*/ 397193 h 485775"/>
                <a:gd name="connsiteX259" fmla="*/ 2355533 w 2714625"/>
                <a:gd name="connsiteY259" fmla="*/ 397193 h 485775"/>
                <a:gd name="connsiteX260" fmla="*/ 2379345 w 2714625"/>
                <a:gd name="connsiteY260" fmla="*/ 383858 h 485775"/>
                <a:gd name="connsiteX261" fmla="*/ 2382203 w 2714625"/>
                <a:gd name="connsiteY261" fmla="*/ 371475 h 485775"/>
                <a:gd name="connsiteX262" fmla="*/ 2382203 w 2714625"/>
                <a:gd name="connsiteY262" fmla="*/ 297180 h 485775"/>
                <a:gd name="connsiteX263" fmla="*/ 2382203 w 2714625"/>
                <a:gd name="connsiteY263" fmla="*/ 286703 h 485775"/>
                <a:gd name="connsiteX264" fmla="*/ 2382203 w 2714625"/>
                <a:gd name="connsiteY264" fmla="*/ 276225 h 485775"/>
                <a:gd name="connsiteX265" fmla="*/ 2391728 w 2714625"/>
                <a:gd name="connsiteY265" fmla="*/ 202883 h 485775"/>
                <a:gd name="connsiteX266" fmla="*/ 2447925 w 2714625"/>
                <a:gd name="connsiteY266" fmla="*/ 161925 h 485775"/>
                <a:gd name="connsiteX267" fmla="*/ 2448878 w 2714625"/>
                <a:gd name="connsiteY267" fmla="*/ 161925 h 485775"/>
                <a:gd name="connsiteX268" fmla="*/ 2457450 w 2714625"/>
                <a:gd name="connsiteY268" fmla="*/ 160972 h 485775"/>
                <a:gd name="connsiteX269" fmla="*/ 2458403 w 2714625"/>
                <a:gd name="connsiteY269" fmla="*/ 160972 h 485775"/>
                <a:gd name="connsiteX270" fmla="*/ 2482215 w 2714625"/>
                <a:gd name="connsiteY270" fmla="*/ 134302 h 485775"/>
                <a:gd name="connsiteX271" fmla="*/ 2447925 w 2714625"/>
                <a:gd name="connsiteY271" fmla="*/ 104775 h 485775"/>
                <a:gd name="connsiteX272" fmla="*/ 1962150 w 2714625"/>
                <a:gd name="connsiteY272" fmla="*/ 104775 h 485775"/>
                <a:gd name="connsiteX273" fmla="*/ 1936433 w 2714625"/>
                <a:gd name="connsiteY273" fmla="*/ 122872 h 485775"/>
                <a:gd name="connsiteX274" fmla="*/ 1936433 w 2714625"/>
                <a:gd name="connsiteY274" fmla="*/ 122872 h 485775"/>
                <a:gd name="connsiteX275" fmla="*/ 1936433 w 2714625"/>
                <a:gd name="connsiteY275" fmla="*/ 122872 h 485775"/>
                <a:gd name="connsiteX276" fmla="*/ 1900237 w 2714625"/>
                <a:gd name="connsiteY276" fmla="*/ 234315 h 485775"/>
                <a:gd name="connsiteX277" fmla="*/ 1877378 w 2714625"/>
                <a:gd name="connsiteY277" fmla="*/ 311468 h 485775"/>
                <a:gd name="connsiteX278" fmla="*/ 1864995 w 2714625"/>
                <a:gd name="connsiteY278" fmla="*/ 267653 h 485775"/>
                <a:gd name="connsiteX279" fmla="*/ 1859280 w 2714625"/>
                <a:gd name="connsiteY279" fmla="*/ 250508 h 485775"/>
                <a:gd name="connsiteX280" fmla="*/ 1818322 w 2714625"/>
                <a:gd name="connsiteY280" fmla="*/ 124777 h 485775"/>
                <a:gd name="connsiteX281" fmla="*/ 1818322 w 2714625"/>
                <a:gd name="connsiteY281" fmla="*/ 124777 h 485775"/>
                <a:gd name="connsiteX282" fmla="*/ 1818322 w 2714625"/>
                <a:gd name="connsiteY282" fmla="*/ 124777 h 485775"/>
                <a:gd name="connsiteX283" fmla="*/ 1793558 w 2714625"/>
                <a:gd name="connsiteY283" fmla="*/ 105727 h 485775"/>
                <a:gd name="connsiteX284" fmla="*/ 1762125 w 2714625"/>
                <a:gd name="connsiteY284" fmla="*/ 131445 h 485775"/>
                <a:gd name="connsiteX285" fmla="*/ 1764030 w 2714625"/>
                <a:gd name="connsiteY285" fmla="*/ 141922 h 485775"/>
                <a:gd name="connsiteX286" fmla="*/ 1764983 w 2714625"/>
                <a:gd name="connsiteY286" fmla="*/ 143827 h 485775"/>
                <a:gd name="connsiteX287" fmla="*/ 1848803 w 2714625"/>
                <a:gd name="connsiteY287" fmla="*/ 380047 h 485775"/>
                <a:gd name="connsiteX288" fmla="*/ 1877378 w 2714625"/>
                <a:gd name="connsiteY288" fmla="*/ 397193 h 485775"/>
                <a:gd name="connsiteX289" fmla="*/ 1906905 w 2714625"/>
                <a:gd name="connsiteY289" fmla="*/ 381000 h 485775"/>
                <a:gd name="connsiteX290" fmla="*/ 1906905 w 2714625"/>
                <a:gd name="connsiteY290" fmla="*/ 381000 h 485775"/>
                <a:gd name="connsiteX291" fmla="*/ 1906905 w 2714625"/>
                <a:gd name="connsiteY291" fmla="*/ 381000 h 485775"/>
                <a:gd name="connsiteX292" fmla="*/ 1991678 w 2714625"/>
                <a:gd name="connsiteY292" fmla="*/ 142875 h 485775"/>
                <a:gd name="connsiteX293" fmla="*/ 1991678 w 2714625"/>
                <a:gd name="connsiteY293" fmla="*/ 142875 h 485775"/>
                <a:gd name="connsiteX294" fmla="*/ 1991678 w 2714625"/>
                <a:gd name="connsiteY294" fmla="*/ 142875 h 485775"/>
                <a:gd name="connsiteX295" fmla="*/ 1993583 w 2714625"/>
                <a:gd name="connsiteY295" fmla="*/ 132397 h 485775"/>
                <a:gd name="connsiteX296" fmla="*/ 1962150 w 2714625"/>
                <a:gd name="connsiteY296" fmla="*/ 104775 h 485775"/>
                <a:gd name="connsiteX297" fmla="*/ 1696403 w 2714625"/>
                <a:gd name="connsiteY297" fmla="*/ 104775 h 485775"/>
                <a:gd name="connsiteX298" fmla="*/ 1669733 w 2714625"/>
                <a:gd name="connsiteY298" fmla="*/ 120015 h 485775"/>
                <a:gd name="connsiteX299" fmla="*/ 1667828 w 2714625"/>
                <a:gd name="connsiteY299" fmla="*/ 128588 h 485775"/>
                <a:gd name="connsiteX300" fmla="*/ 1667828 w 2714625"/>
                <a:gd name="connsiteY300" fmla="*/ 130493 h 485775"/>
                <a:gd name="connsiteX301" fmla="*/ 1667828 w 2714625"/>
                <a:gd name="connsiteY301" fmla="*/ 130493 h 485775"/>
                <a:gd name="connsiteX302" fmla="*/ 1667828 w 2714625"/>
                <a:gd name="connsiteY302" fmla="*/ 133350 h 485775"/>
                <a:gd name="connsiteX303" fmla="*/ 1662112 w 2714625"/>
                <a:gd name="connsiteY303" fmla="*/ 127635 h 485775"/>
                <a:gd name="connsiteX304" fmla="*/ 1588770 w 2714625"/>
                <a:gd name="connsiteY304" fmla="*/ 102870 h 485775"/>
                <a:gd name="connsiteX305" fmla="*/ 1507808 w 2714625"/>
                <a:gd name="connsiteY305" fmla="*/ 132397 h 485775"/>
                <a:gd name="connsiteX306" fmla="*/ 1464945 w 2714625"/>
                <a:gd name="connsiteY306" fmla="*/ 248603 h 485775"/>
                <a:gd name="connsiteX307" fmla="*/ 1534478 w 2714625"/>
                <a:gd name="connsiteY307" fmla="*/ 386715 h 485775"/>
                <a:gd name="connsiteX308" fmla="*/ 1586865 w 2714625"/>
                <a:gd name="connsiteY308" fmla="*/ 398145 h 485775"/>
                <a:gd name="connsiteX309" fmla="*/ 1665922 w 2714625"/>
                <a:gd name="connsiteY309" fmla="*/ 369570 h 485775"/>
                <a:gd name="connsiteX310" fmla="*/ 1669733 w 2714625"/>
                <a:gd name="connsiteY310" fmla="*/ 365760 h 485775"/>
                <a:gd name="connsiteX311" fmla="*/ 1669733 w 2714625"/>
                <a:gd name="connsiteY311" fmla="*/ 368618 h 485775"/>
                <a:gd name="connsiteX312" fmla="*/ 1669733 w 2714625"/>
                <a:gd name="connsiteY312" fmla="*/ 368618 h 485775"/>
                <a:gd name="connsiteX313" fmla="*/ 1669733 w 2714625"/>
                <a:gd name="connsiteY313" fmla="*/ 371475 h 485775"/>
                <a:gd name="connsiteX314" fmla="*/ 1671637 w 2714625"/>
                <a:gd name="connsiteY314" fmla="*/ 380047 h 485775"/>
                <a:gd name="connsiteX315" fmla="*/ 1697355 w 2714625"/>
                <a:gd name="connsiteY315" fmla="*/ 396240 h 485775"/>
                <a:gd name="connsiteX316" fmla="*/ 1722120 w 2714625"/>
                <a:gd name="connsiteY316" fmla="*/ 382905 h 485775"/>
                <a:gd name="connsiteX317" fmla="*/ 1722120 w 2714625"/>
                <a:gd name="connsiteY317" fmla="*/ 382905 h 485775"/>
                <a:gd name="connsiteX318" fmla="*/ 1722120 w 2714625"/>
                <a:gd name="connsiteY318" fmla="*/ 382905 h 485775"/>
                <a:gd name="connsiteX319" fmla="*/ 1724025 w 2714625"/>
                <a:gd name="connsiteY319" fmla="*/ 370522 h 485775"/>
                <a:gd name="connsiteX320" fmla="*/ 1724025 w 2714625"/>
                <a:gd name="connsiteY320" fmla="*/ 132397 h 485775"/>
                <a:gd name="connsiteX321" fmla="*/ 1721168 w 2714625"/>
                <a:gd name="connsiteY321" fmla="*/ 118110 h 485775"/>
                <a:gd name="connsiteX322" fmla="*/ 1696403 w 2714625"/>
                <a:gd name="connsiteY322" fmla="*/ 104775 h 485775"/>
                <a:gd name="connsiteX323" fmla="*/ 1645920 w 2714625"/>
                <a:gd name="connsiteY323" fmla="*/ 331470 h 485775"/>
                <a:gd name="connsiteX324" fmla="*/ 1594485 w 2714625"/>
                <a:gd name="connsiteY324" fmla="*/ 351472 h 485775"/>
                <a:gd name="connsiteX325" fmla="*/ 1547812 w 2714625"/>
                <a:gd name="connsiteY325" fmla="*/ 334328 h 485775"/>
                <a:gd name="connsiteX326" fmla="*/ 1535430 w 2714625"/>
                <a:gd name="connsiteY326" fmla="*/ 318135 h 485775"/>
                <a:gd name="connsiteX327" fmla="*/ 1523047 w 2714625"/>
                <a:gd name="connsiteY327" fmla="*/ 250508 h 485775"/>
                <a:gd name="connsiteX328" fmla="*/ 1523047 w 2714625"/>
                <a:gd name="connsiteY328" fmla="*/ 249555 h 485775"/>
                <a:gd name="connsiteX329" fmla="*/ 1542097 w 2714625"/>
                <a:gd name="connsiteY329" fmla="*/ 176213 h 485775"/>
                <a:gd name="connsiteX330" fmla="*/ 1595437 w 2714625"/>
                <a:gd name="connsiteY330" fmla="*/ 150495 h 485775"/>
                <a:gd name="connsiteX331" fmla="*/ 1640205 w 2714625"/>
                <a:gd name="connsiteY331" fmla="*/ 166688 h 485775"/>
                <a:gd name="connsiteX332" fmla="*/ 1669733 w 2714625"/>
                <a:gd name="connsiteY332" fmla="*/ 249555 h 485775"/>
                <a:gd name="connsiteX333" fmla="*/ 1645920 w 2714625"/>
                <a:gd name="connsiteY333" fmla="*/ 331470 h 485775"/>
                <a:gd name="connsiteX334" fmla="*/ 2214563 w 2714625"/>
                <a:gd name="connsiteY334" fmla="*/ 118110 h 485775"/>
                <a:gd name="connsiteX335" fmla="*/ 2146935 w 2714625"/>
                <a:gd name="connsiteY335" fmla="*/ 101918 h 485775"/>
                <a:gd name="connsiteX336" fmla="*/ 2022158 w 2714625"/>
                <a:gd name="connsiteY336" fmla="*/ 192405 h 485775"/>
                <a:gd name="connsiteX337" fmla="*/ 2012633 w 2714625"/>
                <a:gd name="connsiteY337" fmla="*/ 252412 h 485775"/>
                <a:gd name="connsiteX338" fmla="*/ 2092643 w 2714625"/>
                <a:gd name="connsiteY338" fmla="*/ 389572 h 485775"/>
                <a:gd name="connsiteX339" fmla="*/ 2148840 w 2714625"/>
                <a:gd name="connsiteY339" fmla="*/ 398145 h 485775"/>
                <a:gd name="connsiteX340" fmla="*/ 2225040 w 2714625"/>
                <a:gd name="connsiteY340" fmla="*/ 378143 h 485775"/>
                <a:gd name="connsiteX341" fmla="*/ 2254568 w 2714625"/>
                <a:gd name="connsiteY341" fmla="*/ 352425 h 485775"/>
                <a:gd name="connsiteX342" fmla="*/ 2260283 w 2714625"/>
                <a:gd name="connsiteY342" fmla="*/ 336233 h 485775"/>
                <a:gd name="connsiteX343" fmla="*/ 2232660 w 2714625"/>
                <a:gd name="connsiteY343" fmla="*/ 308610 h 485775"/>
                <a:gd name="connsiteX344" fmla="*/ 2209800 w 2714625"/>
                <a:gd name="connsiteY344" fmla="*/ 320040 h 485775"/>
                <a:gd name="connsiteX345" fmla="*/ 2201228 w 2714625"/>
                <a:gd name="connsiteY345" fmla="*/ 330518 h 485775"/>
                <a:gd name="connsiteX346" fmla="*/ 2149793 w 2714625"/>
                <a:gd name="connsiteY346" fmla="*/ 349568 h 485775"/>
                <a:gd name="connsiteX347" fmla="*/ 2112645 w 2714625"/>
                <a:gd name="connsiteY347" fmla="*/ 342900 h 485775"/>
                <a:gd name="connsiteX348" fmla="*/ 2071687 w 2714625"/>
                <a:gd name="connsiteY348" fmla="*/ 277178 h 485775"/>
                <a:gd name="connsiteX349" fmla="*/ 2070735 w 2714625"/>
                <a:gd name="connsiteY349" fmla="*/ 266700 h 485775"/>
                <a:gd name="connsiteX350" fmla="*/ 2246947 w 2714625"/>
                <a:gd name="connsiteY350" fmla="*/ 266700 h 485775"/>
                <a:gd name="connsiteX351" fmla="*/ 2246947 w 2714625"/>
                <a:gd name="connsiteY351" fmla="*/ 266700 h 485775"/>
                <a:gd name="connsiteX352" fmla="*/ 2249805 w 2714625"/>
                <a:gd name="connsiteY352" fmla="*/ 266700 h 485775"/>
                <a:gd name="connsiteX353" fmla="*/ 2257425 w 2714625"/>
                <a:gd name="connsiteY353" fmla="*/ 264795 h 485775"/>
                <a:gd name="connsiteX354" fmla="*/ 2274570 w 2714625"/>
                <a:gd name="connsiteY354" fmla="*/ 239078 h 485775"/>
                <a:gd name="connsiteX355" fmla="*/ 2214563 w 2714625"/>
                <a:gd name="connsiteY355" fmla="*/ 118110 h 485775"/>
                <a:gd name="connsiteX356" fmla="*/ 2216468 w 2714625"/>
                <a:gd name="connsiteY356" fmla="*/ 219075 h 485775"/>
                <a:gd name="connsiteX357" fmla="*/ 2071687 w 2714625"/>
                <a:gd name="connsiteY357" fmla="*/ 220028 h 485775"/>
                <a:gd name="connsiteX358" fmla="*/ 2074545 w 2714625"/>
                <a:gd name="connsiteY358" fmla="*/ 210502 h 485775"/>
                <a:gd name="connsiteX359" fmla="*/ 2074545 w 2714625"/>
                <a:gd name="connsiteY359" fmla="*/ 210502 h 485775"/>
                <a:gd name="connsiteX360" fmla="*/ 2074545 w 2714625"/>
                <a:gd name="connsiteY360" fmla="*/ 210502 h 485775"/>
                <a:gd name="connsiteX361" fmla="*/ 2086928 w 2714625"/>
                <a:gd name="connsiteY361" fmla="*/ 182880 h 485775"/>
                <a:gd name="connsiteX362" fmla="*/ 2148840 w 2714625"/>
                <a:gd name="connsiteY362" fmla="*/ 152400 h 485775"/>
                <a:gd name="connsiteX363" fmla="*/ 2173605 w 2714625"/>
                <a:gd name="connsiteY363" fmla="*/ 156210 h 485775"/>
                <a:gd name="connsiteX364" fmla="*/ 2215515 w 2714625"/>
                <a:gd name="connsiteY364" fmla="*/ 207645 h 485775"/>
                <a:gd name="connsiteX365" fmla="*/ 2216468 w 2714625"/>
                <a:gd name="connsiteY365" fmla="*/ 219075 h 485775"/>
                <a:gd name="connsiteX366" fmla="*/ 2216468 w 2714625"/>
                <a:gd name="connsiteY366" fmla="*/ 2190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2714625" h="485775">
                  <a:moveTo>
                    <a:pt x="1162050" y="156210"/>
                  </a:moveTo>
                  <a:lnTo>
                    <a:pt x="1162050" y="156210"/>
                  </a:lnTo>
                  <a:cubicBezTo>
                    <a:pt x="1163003" y="156210"/>
                    <a:pt x="1163955" y="156210"/>
                    <a:pt x="1164908" y="156210"/>
                  </a:cubicBezTo>
                  <a:cubicBezTo>
                    <a:pt x="1167765" y="155258"/>
                    <a:pt x="1171575" y="155258"/>
                    <a:pt x="1174433" y="154305"/>
                  </a:cubicBezTo>
                  <a:lnTo>
                    <a:pt x="1174433" y="154305"/>
                  </a:lnTo>
                  <a:lnTo>
                    <a:pt x="1174433" y="154305"/>
                  </a:lnTo>
                  <a:cubicBezTo>
                    <a:pt x="1184910" y="148590"/>
                    <a:pt x="1185862" y="137160"/>
                    <a:pt x="1185862" y="132397"/>
                  </a:cubicBezTo>
                  <a:cubicBezTo>
                    <a:pt x="1185862" y="120968"/>
                    <a:pt x="1180148" y="113347"/>
                    <a:pt x="1174433" y="110490"/>
                  </a:cubicBezTo>
                  <a:cubicBezTo>
                    <a:pt x="1171575" y="109538"/>
                    <a:pt x="1168718" y="108585"/>
                    <a:pt x="1163003" y="107632"/>
                  </a:cubicBezTo>
                  <a:lnTo>
                    <a:pt x="1124903" y="107632"/>
                  </a:lnTo>
                  <a:lnTo>
                    <a:pt x="1124903" y="48577"/>
                  </a:lnTo>
                  <a:cubicBezTo>
                    <a:pt x="1124903" y="46672"/>
                    <a:pt x="1123950" y="40957"/>
                    <a:pt x="1122998" y="37147"/>
                  </a:cubicBezTo>
                  <a:cubicBezTo>
                    <a:pt x="1120140" y="27622"/>
                    <a:pt x="1110615" y="22860"/>
                    <a:pt x="1097280" y="22860"/>
                  </a:cubicBezTo>
                  <a:lnTo>
                    <a:pt x="1096328" y="22860"/>
                  </a:lnTo>
                  <a:cubicBezTo>
                    <a:pt x="1079183" y="22860"/>
                    <a:pt x="1073468" y="32385"/>
                    <a:pt x="1071562" y="37147"/>
                  </a:cubicBezTo>
                  <a:cubicBezTo>
                    <a:pt x="1069658" y="40957"/>
                    <a:pt x="1068705" y="48577"/>
                    <a:pt x="1068705" y="48577"/>
                  </a:cubicBezTo>
                  <a:lnTo>
                    <a:pt x="1068705" y="48577"/>
                  </a:lnTo>
                  <a:lnTo>
                    <a:pt x="1068705" y="107632"/>
                  </a:lnTo>
                  <a:lnTo>
                    <a:pt x="1036320" y="107632"/>
                  </a:lnTo>
                  <a:lnTo>
                    <a:pt x="1035368" y="107632"/>
                  </a:lnTo>
                  <a:cubicBezTo>
                    <a:pt x="1030605" y="107632"/>
                    <a:pt x="1028700" y="108585"/>
                    <a:pt x="1025843" y="109538"/>
                  </a:cubicBezTo>
                  <a:cubicBezTo>
                    <a:pt x="1018223" y="112395"/>
                    <a:pt x="1013460" y="120968"/>
                    <a:pt x="1013460" y="131445"/>
                  </a:cubicBezTo>
                  <a:cubicBezTo>
                    <a:pt x="1013460" y="145733"/>
                    <a:pt x="1022032" y="151447"/>
                    <a:pt x="1024890" y="153352"/>
                  </a:cubicBezTo>
                  <a:cubicBezTo>
                    <a:pt x="1026795" y="154305"/>
                    <a:pt x="1030605" y="154305"/>
                    <a:pt x="1033462" y="155258"/>
                  </a:cubicBezTo>
                  <a:cubicBezTo>
                    <a:pt x="1034415" y="155258"/>
                    <a:pt x="1035368" y="155258"/>
                    <a:pt x="1036320" y="155258"/>
                  </a:cubicBezTo>
                  <a:lnTo>
                    <a:pt x="1036320" y="155258"/>
                  </a:lnTo>
                  <a:lnTo>
                    <a:pt x="1068705" y="155258"/>
                  </a:lnTo>
                  <a:lnTo>
                    <a:pt x="1068705" y="308610"/>
                  </a:lnTo>
                  <a:cubicBezTo>
                    <a:pt x="1067753" y="329565"/>
                    <a:pt x="1068705" y="342900"/>
                    <a:pt x="1072515" y="354330"/>
                  </a:cubicBezTo>
                  <a:cubicBezTo>
                    <a:pt x="1075373" y="363855"/>
                    <a:pt x="1080135" y="370522"/>
                    <a:pt x="1082993" y="373380"/>
                  </a:cubicBezTo>
                  <a:cubicBezTo>
                    <a:pt x="1095375" y="387668"/>
                    <a:pt x="1115378" y="394335"/>
                    <a:pt x="1145858" y="394335"/>
                  </a:cubicBezTo>
                  <a:cubicBezTo>
                    <a:pt x="1155383" y="394335"/>
                    <a:pt x="1181100" y="394335"/>
                    <a:pt x="1181100" y="370522"/>
                  </a:cubicBezTo>
                  <a:cubicBezTo>
                    <a:pt x="1181100" y="360045"/>
                    <a:pt x="1177290" y="353378"/>
                    <a:pt x="1170623" y="349568"/>
                  </a:cubicBezTo>
                  <a:cubicBezTo>
                    <a:pt x="1168718" y="347662"/>
                    <a:pt x="1164908" y="347662"/>
                    <a:pt x="1160145" y="346710"/>
                  </a:cubicBezTo>
                  <a:lnTo>
                    <a:pt x="1151573" y="345758"/>
                  </a:lnTo>
                  <a:cubicBezTo>
                    <a:pt x="1147762" y="345758"/>
                    <a:pt x="1134428" y="344805"/>
                    <a:pt x="1128712" y="339090"/>
                  </a:cubicBezTo>
                  <a:cubicBezTo>
                    <a:pt x="1125855" y="336233"/>
                    <a:pt x="1122998" y="328612"/>
                    <a:pt x="1122998" y="315278"/>
                  </a:cubicBezTo>
                  <a:lnTo>
                    <a:pt x="1122998" y="156210"/>
                  </a:lnTo>
                  <a:lnTo>
                    <a:pt x="1162050" y="156210"/>
                  </a:lnTo>
                  <a:close/>
                  <a:moveTo>
                    <a:pt x="890587" y="101918"/>
                  </a:moveTo>
                  <a:cubicBezTo>
                    <a:pt x="855345" y="101918"/>
                    <a:pt x="827723" y="116205"/>
                    <a:pt x="813435" y="128588"/>
                  </a:cubicBezTo>
                  <a:cubicBezTo>
                    <a:pt x="811530" y="130493"/>
                    <a:pt x="809625" y="132397"/>
                    <a:pt x="808673" y="133350"/>
                  </a:cubicBezTo>
                  <a:lnTo>
                    <a:pt x="808673" y="31432"/>
                  </a:lnTo>
                  <a:cubicBezTo>
                    <a:pt x="808673" y="27622"/>
                    <a:pt x="807720" y="22860"/>
                    <a:pt x="805815" y="19050"/>
                  </a:cubicBezTo>
                  <a:cubicBezTo>
                    <a:pt x="802005" y="10477"/>
                    <a:pt x="791528" y="3810"/>
                    <a:pt x="780098" y="3810"/>
                  </a:cubicBezTo>
                  <a:cubicBezTo>
                    <a:pt x="779145" y="3810"/>
                    <a:pt x="779145" y="3810"/>
                    <a:pt x="778193" y="3810"/>
                  </a:cubicBezTo>
                  <a:cubicBezTo>
                    <a:pt x="766762" y="3810"/>
                    <a:pt x="757237" y="9525"/>
                    <a:pt x="753428" y="19050"/>
                  </a:cubicBezTo>
                  <a:cubicBezTo>
                    <a:pt x="751523" y="23813"/>
                    <a:pt x="750570" y="31432"/>
                    <a:pt x="750570" y="31432"/>
                  </a:cubicBezTo>
                  <a:lnTo>
                    <a:pt x="750570" y="368618"/>
                  </a:lnTo>
                  <a:cubicBezTo>
                    <a:pt x="750570" y="369570"/>
                    <a:pt x="751523" y="377190"/>
                    <a:pt x="753428" y="381953"/>
                  </a:cubicBezTo>
                  <a:cubicBezTo>
                    <a:pt x="756285" y="388620"/>
                    <a:pt x="764857" y="396240"/>
                    <a:pt x="778193" y="396240"/>
                  </a:cubicBezTo>
                  <a:cubicBezTo>
                    <a:pt x="792480" y="396240"/>
                    <a:pt x="801053" y="388620"/>
                    <a:pt x="803910" y="381000"/>
                  </a:cubicBezTo>
                  <a:cubicBezTo>
                    <a:pt x="806768" y="376237"/>
                    <a:pt x="806768" y="370522"/>
                    <a:pt x="806768" y="368618"/>
                  </a:cubicBezTo>
                  <a:lnTo>
                    <a:pt x="806768" y="241935"/>
                  </a:lnTo>
                  <a:lnTo>
                    <a:pt x="806768" y="237172"/>
                  </a:lnTo>
                  <a:cubicBezTo>
                    <a:pt x="806768" y="224790"/>
                    <a:pt x="807720" y="212408"/>
                    <a:pt x="811530" y="200977"/>
                  </a:cubicBezTo>
                  <a:cubicBezTo>
                    <a:pt x="814387" y="193358"/>
                    <a:pt x="822960" y="168593"/>
                    <a:pt x="854393" y="158115"/>
                  </a:cubicBezTo>
                  <a:cubicBezTo>
                    <a:pt x="862965" y="155258"/>
                    <a:pt x="869632" y="154305"/>
                    <a:pt x="879157" y="154305"/>
                  </a:cubicBezTo>
                  <a:lnTo>
                    <a:pt x="880110" y="154305"/>
                  </a:lnTo>
                  <a:cubicBezTo>
                    <a:pt x="886778" y="154305"/>
                    <a:pt x="903923" y="154305"/>
                    <a:pt x="916305" y="169545"/>
                  </a:cubicBezTo>
                  <a:cubicBezTo>
                    <a:pt x="927735" y="182880"/>
                    <a:pt x="927735" y="199072"/>
                    <a:pt x="928687" y="232410"/>
                  </a:cubicBezTo>
                  <a:lnTo>
                    <a:pt x="928687" y="234315"/>
                  </a:lnTo>
                  <a:lnTo>
                    <a:pt x="928687" y="368618"/>
                  </a:lnTo>
                  <a:cubicBezTo>
                    <a:pt x="928687" y="370522"/>
                    <a:pt x="928687" y="376237"/>
                    <a:pt x="931545" y="381000"/>
                  </a:cubicBezTo>
                  <a:cubicBezTo>
                    <a:pt x="938212" y="395287"/>
                    <a:pt x="955357" y="396240"/>
                    <a:pt x="957262" y="396240"/>
                  </a:cubicBezTo>
                  <a:cubicBezTo>
                    <a:pt x="971550" y="396240"/>
                    <a:pt x="980123" y="387668"/>
                    <a:pt x="982028" y="381953"/>
                  </a:cubicBezTo>
                  <a:cubicBezTo>
                    <a:pt x="983932" y="378143"/>
                    <a:pt x="984885" y="375285"/>
                    <a:pt x="984885" y="371475"/>
                  </a:cubicBezTo>
                  <a:lnTo>
                    <a:pt x="984885" y="369570"/>
                  </a:lnTo>
                  <a:lnTo>
                    <a:pt x="984885" y="369570"/>
                  </a:lnTo>
                  <a:lnTo>
                    <a:pt x="984885" y="213360"/>
                  </a:lnTo>
                  <a:cubicBezTo>
                    <a:pt x="984885" y="188595"/>
                    <a:pt x="984885" y="165735"/>
                    <a:pt x="972503" y="143827"/>
                  </a:cubicBezTo>
                  <a:cubicBezTo>
                    <a:pt x="965835" y="131445"/>
                    <a:pt x="943928" y="101918"/>
                    <a:pt x="890587" y="101918"/>
                  </a:cubicBezTo>
                  <a:close/>
                  <a:moveTo>
                    <a:pt x="668655" y="104775"/>
                  </a:moveTo>
                  <a:cubicBezTo>
                    <a:pt x="656273" y="104775"/>
                    <a:pt x="648653" y="111443"/>
                    <a:pt x="645795" y="117157"/>
                  </a:cubicBezTo>
                  <a:cubicBezTo>
                    <a:pt x="642937" y="121920"/>
                    <a:pt x="642937" y="128588"/>
                    <a:pt x="642937" y="128588"/>
                  </a:cubicBezTo>
                  <a:lnTo>
                    <a:pt x="642937" y="132397"/>
                  </a:lnTo>
                  <a:cubicBezTo>
                    <a:pt x="641985" y="130493"/>
                    <a:pt x="640080" y="128588"/>
                    <a:pt x="638175" y="126682"/>
                  </a:cubicBezTo>
                  <a:cubicBezTo>
                    <a:pt x="626745" y="116205"/>
                    <a:pt x="606743" y="102870"/>
                    <a:pt x="569595" y="102870"/>
                  </a:cubicBezTo>
                  <a:lnTo>
                    <a:pt x="568643" y="102870"/>
                  </a:lnTo>
                  <a:cubicBezTo>
                    <a:pt x="557212" y="102870"/>
                    <a:pt x="524828" y="102870"/>
                    <a:pt x="494348" y="125730"/>
                  </a:cubicBezTo>
                  <a:cubicBezTo>
                    <a:pt x="471487" y="142875"/>
                    <a:pt x="444818" y="178118"/>
                    <a:pt x="444818" y="245745"/>
                  </a:cubicBezTo>
                  <a:cubicBezTo>
                    <a:pt x="444818" y="330518"/>
                    <a:pt x="486728" y="361950"/>
                    <a:pt x="512445" y="373380"/>
                  </a:cubicBezTo>
                  <a:cubicBezTo>
                    <a:pt x="526732" y="379095"/>
                    <a:pt x="544830" y="382905"/>
                    <a:pt x="562928" y="382905"/>
                  </a:cubicBezTo>
                  <a:cubicBezTo>
                    <a:pt x="605790" y="382905"/>
                    <a:pt x="626745" y="365760"/>
                    <a:pt x="640080" y="351472"/>
                  </a:cubicBezTo>
                  <a:lnTo>
                    <a:pt x="640080" y="366712"/>
                  </a:lnTo>
                  <a:cubicBezTo>
                    <a:pt x="639128" y="391478"/>
                    <a:pt x="639128" y="421958"/>
                    <a:pt x="611505" y="435293"/>
                  </a:cubicBezTo>
                  <a:cubicBezTo>
                    <a:pt x="601980" y="439103"/>
                    <a:pt x="590550" y="441008"/>
                    <a:pt x="577215" y="441008"/>
                  </a:cubicBezTo>
                  <a:cubicBezTo>
                    <a:pt x="563880" y="441008"/>
                    <a:pt x="541020" y="439103"/>
                    <a:pt x="529590" y="428625"/>
                  </a:cubicBezTo>
                  <a:cubicBezTo>
                    <a:pt x="527685" y="426720"/>
                    <a:pt x="525780" y="423862"/>
                    <a:pt x="522923" y="418147"/>
                  </a:cubicBezTo>
                  <a:cubicBezTo>
                    <a:pt x="517207" y="410528"/>
                    <a:pt x="508635" y="405765"/>
                    <a:pt x="499110" y="405765"/>
                  </a:cubicBezTo>
                  <a:cubicBezTo>
                    <a:pt x="482918" y="405765"/>
                    <a:pt x="470535" y="419100"/>
                    <a:pt x="470535" y="434340"/>
                  </a:cubicBezTo>
                  <a:cubicBezTo>
                    <a:pt x="470535" y="438150"/>
                    <a:pt x="471487" y="442912"/>
                    <a:pt x="473393" y="446722"/>
                  </a:cubicBezTo>
                  <a:lnTo>
                    <a:pt x="473393" y="446722"/>
                  </a:lnTo>
                  <a:lnTo>
                    <a:pt x="473393" y="446722"/>
                  </a:lnTo>
                  <a:lnTo>
                    <a:pt x="474345" y="448628"/>
                  </a:lnTo>
                  <a:cubicBezTo>
                    <a:pt x="480060" y="457200"/>
                    <a:pt x="485775" y="462915"/>
                    <a:pt x="494348" y="468630"/>
                  </a:cubicBezTo>
                  <a:cubicBezTo>
                    <a:pt x="521018" y="486728"/>
                    <a:pt x="558165" y="488633"/>
                    <a:pt x="573405" y="488633"/>
                  </a:cubicBezTo>
                  <a:cubicBezTo>
                    <a:pt x="586740" y="488633"/>
                    <a:pt x="632460" y="486728"/>
                    <a:pt x="661987" y="463868"/>
                  </a:cubicBezTo>
                  <a:cubicBezTo>
                    <a:pt x="686753" y="441960"/>
                    <a:pt x="690562" y="412433"/>
                    <a:pt x="693420" y="381953"/>
                  </a:cubicBezTo>
                  <a:cubicBezTo>
                    <a:pt x="694373" y="372428"/>
                    <a:pt x="694373" y="361950"/>
                    <a:pt x="694373" y="352425"/>
                  </a:cubicBezTo>
                  <a:lnTo>
                    <a:pt x="694373" y="128588"/>
                  </a:lnTo>
                  <a:cubicBezTo>
                    <a:pt x="694373" y="123825"/>
                    <a:pt x="693420" y="120015"/>
                    <a:pt x="691515" y="116205"/>
                  </a:cubicBezTo>
                  <a:cubicBezTo>
                    <a:pt x="686753" y="108585"/>
                    <a:pt x="678180" y="104775"/>
                    <a:pt x="668655" y="104775"/>
                  </a:cubicBezTo>
                  <a:close/>
                  <a:moveTo>
                    <a:pt x="626745" y="304800"/>
                  </a:moveTo>
                  <a:cubicBezTo>
                    <a:pt x="624840" y="307658"/>
                    <a:pt x="606743" y="332422"/>
                    <a:pt x="569595" y="332422"/>
                  </a:cubicBezTo>
                  <a:cubicBezTo>
                    <a:pt x="553403" y="332422"/>
                    <a:pt x="540068" y="327660"/>
                    <a:pt x="528637" y="318135"/>
                  </a:cubicBezTo>
                  <a:cubicBezTo>
                    <a:pt x="521970" y="312420"/>
                    <a:pt x="519112" y="308610"/>
                    <a:pt x="516255" y="304800"/>
                  </a:cubicBezTo>
                  <a:cubicBezTo>
                    <a:pt x="503873" y="284797"/>
                    <a:pt x="501968" y="254318"/>
                    <a:pt x="501968" y="242887"/>
                  </a:cubicBezTo>
                  <a:lnTo>
                    <a:pt x="501968" y="241935"/>
                  </a:lnTo>
                  <a:cubicBezTo>
                    <a:pt x="501968" y="215265"/>
                    <a:pt x="506730" y="194310"/>
                    <a:pt x="517207" y="179070"/>
                  </a:cubicBezTo>
                  <a:cubicBezTo>
                    <a:pt x="530543" y="160972"/>
                    <a:pt x="549593" y="151447"/>
                    <a:pt x="572453" y="151447"/>
                  </a:cubicBezTo>
                  <a:cubicBezTo>
                    <a:pt x="581025" y="151447"/>
                    <a:pt x="600075" y="151447"/>
                    <a:pt x="617220" y="167640"/>
                  </a:cubicBezTo>
                  <a:cubicBezTo>
                    <a:pt x="627698" y="177165"/>
                    <a:pt x="640080" y="197168"/>
                    <a:pt x="640080" y="236220"/>
                  </a:cubicBezTo>
                  <a:lnTo>
                    <a:pt x="640080" y="238125"/>
                  </a:lnTo>
                  <a:cubicBezTo>
                    <a:pt x="641032" y="248603"/>
                    <a:pt x="640080" y="284797"/>
                    <a:pt x="626745" y="304800"/>
                  </a:cubicBezTo>
                  <a:close/>
                  <a:moveTo>
                    <a:pt x="222885" y="182880"/>
                  </a:moveTo>
                  <a:cubicBezTo>
                    <a:pt x="208598" y="176213"/>
                    <a:pt x="185738" y="169545"/>
                    <a:pt x="182880" y="168593"/>
                  </a:cubicBezTo>
                  <a:lnTo>
                    <a:pt x="133350" y="154305"/>
                  </a:lnTo>
                  <a:cubicBezTo>
                    <a:pt x="104775" y="145733"/>
                    <a:pt x="88582" y="140970"/>
                    <a:pt x="80010" y="129540"/>
                  </a:cubicBezTo>
                  <a:cubicBezTo>
                    <a:pt x="73342" y="120015"/>
                    <a:pt x="73342" y="108585"/>
                    <a:pt x="73342" y="106680"/>
                  </a:cubicBezTo>
                  <a:cubicBezTo>
                    <a:pt x="73342" y="80010"/>
                    <a:pt x="91440" y="51435"/>
                    <a:pt x="143827" y="51435"/>
                  </a:cubicBezTo>
                  <a:cubicBezTo>
                    <a:pt x="178117" y="51435"/>
                    <a:pt x="197167" y="62865"/>
                    <a:pt x="207645" y="72390"/>
                  </a:cubicBezTo>
                  <a:cubicBezTo>
                    <a:pt x="211455" y="76200"/>
                    <a:pt x="214313" y="80010"/>
                    <a:pt x="217170" y="83820"/>
                  </a:cubicBezTo>
                  <a:lnTo>
                    <a:pt x="217170" y="83820"/>
                  </a:lnTo>
                  <a:lnTo>
                    <a:pt x="217170" y="83820"/>
                  </a:lnTo>
                  <a:cubicBezTo>
                    <a:pt x="222885" y="89535"/>
                    <a:pt x="230505" y="93345"/>
                    <a:pt x="238125" y="93345"/>
                  </a:cubicBezTo>
                  <a:cubicBezTo>
                    <a:pt x="254318" y="93345"/>
                    <a:pt x="266700" y="80010"/>
                    <a:pt x="266700" y="64770"/>
                  </a:cubicBezTo>
                  <a:cubicBezTo>
                    <a:pt x="266700" y="60007"/>
                    <a:pt x="265748" y="55245"/>
                    <a:pt x="262890" y="51435"/>
                  </a:cubicBezTo>
                  <a:lnTo>
                    <a:pt x="262890" y="51435"/>
                  </a:lnTo>
                  <a:lnTo>
                    <a:pt x="262890" y="51435"/>
                  </a:lnTo>
                  <a:cubicBezTo>
                    <a:pt x="257175" y="42863"/>
                    <a:pt x="250507" y="36195"/>
                    <a:pt x="243840" y="31432"/>
                  </a:cubicBezTo>
                  <a:cubicBezTo>
                    <a:pt x="220980" y="12382"/>
                    <a:pt x="187642" y="2857"/>
                    <a:pt x="146685" y="2857"/>
                  </a:cubicBezTo>
                  <a:lnTo>
                    <a:pt x="145732" y="2857"/>
                  </a:lnTo>
                  <a:cubicBezTo>
                    <a:pt x="93345" y="2857"/>
                    <a:pt x="56198" y="18097"/>
                    <a:pt x="33338" y="48577"/>
                  </a:cubicBezTo>
                  <a:cubicBezTo>
                    <a:pt x="23813" y="60960"/>
                    <a:pt x="12382" y="81915"/>
                    <a:pt x="12382" y="113347"/>
                  </a:cubicBezTo>
                  <a:cubicBezTo>
                    <a:pt x="12382" y="154305"/>
                    <a:pt x="31432" y="177165"/>
                    <a:pt x="46673" y="187643"/>
                  </a:cubicBezTo>
                  <a:cubicBezTo>
                    <a:pt x="60960" y="198120"/>
                    <a:pt x="72390" y="201930"/>
                    <a:pt x="99060" y="209550"/>
                  </a:cubicBezTo>
                  <a:lnTo>
                    <a:pt x="104775" y="211455"/>
                  </a:lnTo>
                  <a:lnTo>
                    <a:pt x="144780" y="222885"/>
                  </a:lnTo>
                  <a:lnTo>
                    <a:pt x="146685" y="222885"/>
                  </a:lnTo>
                  <a:cubicBezTo>
                    <a:pt x="165735" y="228600"/>
                    <a:pt x="192405" y="235268"/>
                    <a:pt x="207645" y="246697"/>
                  </a:cubicBezTo>
                  <a:cubicBezTo>
                    <a:pt x="226695" y="260985"/>
                    <a:pt x="229552" y="279083"/>
                    <a:pt x="229552" y="288608"/>
                  </a:cubicBezTo>
                  <a:cubicBezTo>
                    <a:pt x="229552" y="299085"/>
                    <a:pt x="226695" y="309562"/>
                    <a:pt x="220027" y="318135"/>
                  </a:cubicBezTo>
                  <a:cubicBezTo>
                    <a:pt x="207645" y="338137"/>
                    <a:pt x="184785" y="347662"/>
                    <a:pt x="148590" y="347662"/>
                  </a:cubicBezTo>
                  <a:cubicBezTo>
                    <a:pt x="107632" y="347662"/>
                    <a:pt x="88582" y="335280"/>
                    <a:pt x="78105" y="325755"/>
                  </a:cubicBezTo>
                  <a:cubicBezTo>
                    <a:pt x="69532" y="318135"/>
                    <a:pt x="62865" y="308610"/>
                    <a:pt x="59055" y="297180"/>
                  </a:cubicBezTo>
                  <a:cubicBezTo>
                    <a:pt x="54292" y="285750"/>
                    <a:pt x="42863" y="278130"/>
                    <a:pt x="30480" y="278130"/>
                  </a:cubicBezTo>
                  <a:cubicBezTo>
                    <a:pt x="13335" y="278130"/>
                    <a:pt x="0" y="291465"/>
                    <a:pt x="0" y="308610"/>
                  </a:cubicBezTo>
                  <a:cubicBezTo>
                    <a:pt x="0" y="311468"/>
                    <a:pt x="0" y="314325"/>
                    <a:pt x="952" y="317183"/>
                  </a:cubicBezTo>
                  <a:cubicBezTo>
                    <a:pt x="3810" y="323850"/>
                    <a:pt x="6667" y="329565"/>
                    <a:pt x="7620" y="332422"/>
                  </a:cubicBezTo>
                  <a:cubicBezTo>
                    <a:pt x="7620" y="333375"/>
                    <a:pt x="8573" y="334328"/>
                    <a:pt x="8573" y="334328"/>
                  </a:cubicBezTo>
                  <a:lnTo>
                    <a:pt x="8573" y="334328"/>
                  </a:lnTo>
                  <a:lnTo>
                    <a:pt x="8573" y="334328"/>
                  </a:lnTo>
                  <a:cubicBezTo>
                    <a:pt x="20955" y="356235"/>
                    <a:pt x="37148" y="366712"/>
                    <a:pt x="43815" y="372428"/>
                  </a:cubicBezTo>
                  <a:cubicBezTo>
                    <a:pt x="68580" y="388620"/>
                    <a:pt x="105727" y="398145"/>
                    <a:pt x="143827" y="398145"/>
                  </a:cubicBezTo>
                  <a:cubicBezTo>
                    <a:pt x="171450" y="398145"/>
                    <a:pt x="221932" y="393383"/>
                    <a:pt x="256223" y="360045"/>
                  </a:cubicBezTo>
                  <a:cubicBezTo>
                    <a:pt x="263843" y="352425"/>
                    <a:pt x="286703" y="329565"/>
                    <a:pt x="286703" y="283845"/>
                  </a:cubicBezTo>
                  <a:cubicBezTo>
                    <a:pt x="290512" y="235268"/>
                    <a:pt x="267653" y="201930"/>
                    <a:pt x="222885" y="182880"/>
                  </a:cubicBezTo>
                  <a:close/>
                  <a:moveTo>
                    <a:pt x="367665" y="104775"/>
                  </a:moveTo>
                  <a:cubicBezTo>
                    <a:pt x="359093" y="104775"/>
                    <a:pt x="347662" y="108585"/>
                    <a:pt x="342900" y="119063"/>
                  </a:cubicBezTo>
                  <a:lnTo>
                    <a:pt x="342900" y="119063"/>
                  </a:lnTo>
                  <a:lnTo>
                    <a:pt x="342900" y="119063"/>
                  </a:lnTo>
                  <a:cubicBezTo>
                    <a:pt x="340995" y="123825"/>
                    <a:pt x="340995" y="130493"/>
                    <a:pt x="340995" y="131445"/>
                  </a:cubicBezTo>
                  <a:lnTo>
                    <a:pt x="340995" y="368618"/>
                  </a:lnTo>
                  <a:cubicBezTo>
                    <a:pt x="341948" y="374333"/>
                    <a:pt x="341948" y="378143"/>
                    <a:pt x="343853" y="381000"/>
                  </a:cubicBezTo>
                  <a:cubicBezTo>
                    <a:pt x="345757" y="385762"/>
                    <a:pt x="352425" y="396240"/>
                    <a:pt x="369570" y="396240"/>
                  </a:cubicBezTo>
                  <a:cubicBezTo>
                    <a:pt x="383857" y="396240"/>
                    <a:pt x="391478" y="389572"/>
                    <a:pt x="394335" y="382905"/>
                  </a:cubicBezTo>
                  <a:cubicBezTo>
                    <a:pt x="396240" y="380047"/>
                    <a:pt x="397193" y="376237"/>
                    <a:pt x="397193" y="369570"/>
                  </a:cubicBezTo>
                  <a:lnTo>
                    <a:pt x="397193" y="132397"/>
                  </a:lnTo>
                  <a:cubicBezTo>
                    <a:pt x="397193" y="127635"/>
                    <a:pt x="396240" y="122872"/>
                    <a:pt x="394335" y="119063"/>
                  </a:cubicBezTo>
                  <a:cubicBezTo>
                    <a:pt x="388620" y="108585"/>
                    <a:pt x="377190" y="104775"/>
                    <a:pt x="367665" y="104775"/>
                  </a:cubicBezTo>
                  <a:close/>
                  <a:moveTo>
                    <a:pt x="367665" y="0"/>
                  </a:moveTo>
                  <a:cubicBezTo>
                    <a:pt x="346710" y="0"/>
                    <a:pt x="331470" y="15240"/>
                    <a:pt x="330518" y="37147"/>
                  </a:cubicBezTo>
                  <a:cubicBezTo>
                    <a:pt x="330518" y="59055"/>
                    <a:pt x="345757" y="73343"/>
                    <a:pt x="367665" y="73343"/>
                  </a:cubicBezTo>
                  <a:lnTo>
                    <a:pt x="368618" y="73343"/>
                  </a:lnTo>
                  <a:cubicBezTo>
                    <a:pt x="389573" y="73343"/>
                    <a:pt x="403860" y="58102"/>
                    <a:pt x="403860" y="37147"/>
                  </a:cubicBezTo>
                  <a:cubicBezTo>
                    <a:pt x="404812" y="16193"/>
                    <a:pt x="389573" y="0"/>
                    <a:pt x="367665" y="0"/>
                  </a:cubicBezTo>
                  <a:close/>
                  <a:moveTo>
                    <a:pt x="1391603" y="238125"/>
                  </a:moveTo>
                  <a:cubicBezTo>
                    <a:pt x="1378268" y="231458"/>
                    <a:pt x="1363980" y="226695"/>
                    <a:pt x="1353503" y="223837"/>
                  </a:cubicBezTo>
                  <a:lnTo>
                    <a:pt x="1322070" y="214312"/>
                  </a:lnTo>
                  <a:cubicBezTo>
                    <a:pt x="1320165" y="213360"/>
                    <a:pt x="1318260" y="213360"/>
                    <a:pt x="1316355" y="212408"/>
                  </a:cubicBezTo>
                  <a:cubicBezTo>
                    <a:pt x="1303973" y="208597"/>
                    <a:pt x="1290637" y="204788"/>
                    <a:pt x="1283018" y="194310"/>
                  </a:cubicBezTo>
                  <a:cubicBezTo>
                    <a:pt x="1278255" y="188595"/>
                    <a:pt x="1278255" y="181927"/>
                    <a:pt x="1278255" y="179070"/>
                  </a:cubicBezTo>
                  <a:cubicBezTo>
                    <a:pt x="1278255" y="172402"/>
                    <a:pt x="1280160" y="165735"/>
                    <a:pt x="1284923" y="160020"/>
                  </a:cubicBezTo>
                  <a:cubicBezTo>
                    <a:pt x="1292543" y="150495"/>
                    <a:pt x="1303973" y="146685"/>
                    <a:pt x="1321118" y="146685"/>
                  </a:cubicBezTo>
                  <a:cubicBezTo>
                    <a:pt x="1337310" y="146685"/>
                    <a:pt x="1359218" y="150495"/>
                    <a:pt x="1373505" y="168593"/>
                  </a:cubicBezTo>
                  <a:lnTo>
                    <a:pt x="1373505" y="168593"/>
                  </a:lnTo>
                  <a:lnTo>
                    <a:pt x="1373505" y="168593"/>
                  </a:lnTo>
                  <a:cubicBezTo>
                    <a:pt x="1374458" y="169545"/>
                    <a:pt x="1374458" y="169545"/>
                    <a:pt x="1375410" y="171450"/>
                  </a:cubicBezTo>
                  <a:cubicBezTo>
                    <a:pt x="1380173" y="178118"/>
                    <a:pt x="1387793" y="181927"/>
                    <a:pt x="1396365" y="181927"/>
                  </a:cubicBezTo>
                  <a:cubicBezTo>
                    <a:pt x="1410653" y="181927"/>
                    <a:pt x="1422083" y="170497"/>
                    <a:pt x="1422083" y="156210"/>
                  </a:cubicBezTo>
                  <a:cubicBezTo>
                    <a:pt x="1422083" y="151447"/>
                    <a:pt x="1420178" y="146685"/>
                    <a:pt x="1417320" y="141922"/>
                  </a:cubicBezTo>
                  <a:cubicBezTo>
                    <a:pt x="1397318" y="115252"/>
                    <a:pt x="1365885" y="101918"/>
                    <a:pt x="1323023" y="101918"/>
                  </a:cubicBezTo>
                  <a:cubicBezTo>
                    <a:pt x="1247775" y="101918"/>
                    <a:pt x="1221105" y="144780"/>
                    <a:pt x="1221105" y="185738"/>
                  </a:cubicBezTo>
                  <a:cubicBezTo>
                    <a:pt x="1221105" y="219075"/>
                    <a:pt x="1239203" y="242887"/>
                    <a:pt x="1274445" y="256222"/>
                  </a:cubicBezTo>
                  <a:cubicBezTo>
                    <a:pt x="1282065" y="259080"/>
                    <a:pt x="1290637" y="261937"/>
                    <a:pt x="1298258" y="264795"/>
                  </a:cubicBezTo>
                  <a:lnTo>
                    <a:pt x="1299210" y="264795"/>
                  </a:lnTo>
                  <a:lnTo>
                    <a:pt x="1330643" y="274320"/>
                  </a:lnTo>
                  <a:lnTo>
                    <a:pt x="1333500" y="275272"/>
                  </a:lnTo>
                  <a:cubicBezTo>
                    <a:pt x="1354455" y="280987"/>
                    <a:pt x="1380173" y="288608"/>
                    <a:pt x="1380173" y="314325"/>
                  </a:cubicBezTo>
                  <a:cubicBezTo>
                    <a:pt x="1380173" y="317183"/>
                    <a:pt x="1380173" y="327660"/>
                    <a:pt x="1372553" y="336233"/>
                  </a:cubicBezTo>
                  <a:cubicBezTo>
                    <a:pt x="1359218" y="351472"/>
                    <a:pt x="1333500" y="352425"/>
                    <a:pt x="1328737" y="352425"/>
                  </a:cubicBezTo>
                  <a:cubicBezTo>
                    <a:pt x="1303020" y="352425"/>
                    <a:pt x="1288733" y="342900"/>
                    <a:pt x="1284923" y="340043"/>
                  </a:cubicBezTo>
                  <a:cubicBezTo>
                    <a:pt x="1279208" y="335280"/>
                    <a:pt x="1274445" y="329565"/>
                    <a:pt x="1270635" y="320993"/>
                  </a:cubicBezTo>
                  <a:cubicBezTo>
                    <a:pt x="1265873" y="312420"/>
                    <a:pt x="1256348" y="307658"/>
                    <a:pt x="1246823" y="307658"/>
                  </a:cubicBezTo>
                  <a:cubicBezTo>
                    <a:pt x="1231583" y="307658"/>
                    <a:pt x="1219200" y="320040"/>
                    <a:pt x="1219200" y="335280"/>
                  </a:cubicBezTo>
                  <a:cubicBezTo>
                    <a:pt x="1219200" y="340043"/>
                    <a:pt x="1220153" y="344805"/>
                    <a:pt x="1223010" y="348615"/>
                  </a:cubicBezTo>
                  <a:cubicBezTo>
                    <a:pt x="1223962" y="350520"/>
                    <a:pt x="1224915" y="351472"/>
                    <a:pt x="1225868" y="353378"/>
                  </a:cubicBezTo>
                  <a:cubicBezTo>
                    <a:pt x="1244918" y="382905"/>
                    <a:pt x="1278255" y="398145"/>
                    <a:pt x="1325880" y="398145"/>
                  </a:cubicBezTo>
                  <a:cubicBezTo>
                    <a:pt x="1429703" y="398145"/>
                    <a:pt x="1437323" y="330518"/>
                    <a:pt x="1437323" y="310515"/>
                  </a:cubicBezTo>
                  <a:cubicBezTo>
                    <a:pt x="1436370" y="278130"/>
                    <a:pt x="1421130" y="253365"/>
                    <a:pt x="1391603" y="238125"/>
                  </a:cubicBezTo>
                  <a:close/>
                  <a:moveTo>
                    <a:pt x="2675572" y="238125"/>
                  </a:moveTo>
                  <a:cubicBezTo>
                    <a:pt x="2662238" y="231458"/>
                    <a:pt x="2647950" y="226695"/>
                    <a:pt x="2637472" y="223837"/>
                  </a:cubicBezTo>
                  <a:lnTo>
                    <a:pt x="2606040" y="214312"/>
                  </a:lnTo>
                  <a:cubicBezTo>
                    <a:pt x="2604135" y="213360"/>
                    <a:pt x="2602230" y="213360"/>
                    <a:pt x="2600325" y="212408"/>
                  </a:cubicBezTo>
                  <a:cubicBezTo>
                    <a:pt x="2587943" y="208597"/>
                    <a:pt x="2574608" y="204788"/>
                    <a:pt x="2566988" y="194310"/>
                  </a:cubicBezTo>
                  <a:cubicBezTo>
                    <a:pt x="2562225" y="188595"/>
                    <a:pt x="2562225" y="181927"/>
                    <a:pt x="2562225" y="179070"/>
                  </a:cubicBezTo>
                  <a:cubicBezTo>
                    <a:pt x="2562225" y="172402"/>
                    <a:pt x="2564130" y="165735"/>
                    <a:pt x="2568893" y="160020"/>
                  </a:cubicBezTo>
                  <a:cubicBezTo>
                    <a:pt x="2576513" y="150495"/>
                    <a:pt x="2587943" y="146685"/>
                    <a:pt x="2605088" y="146685"/>
                  </a:cubicBezTo>
                  <a:cubicBezTo>
                    <a:pt x="2621280" y="146685"/>
                    <a:pt x="2643188" y="150495"/>
                    <a:pt x="2657475" y="168593"/>
                  </a:cubicBezTo>
                  <a:lnTo>
                    <a:pt x="2657475" y="168593"/>
                  </a:lnTo>
                  <a:lnTo>
                    <a:pt x="2657475" y="168593"/>
                  </a:lnTo>
                  <a:cubicBezTo>
                    <a:pt x="2658428" y="169545"/>
                    <a:pt x="2658428" y="169545"/>
                    <a:pt x="2659380" y="170497"/>
                  </a:cubicBezTo>
                  <a:cubicBezTo>
                    <a:pt x="2664143" y="177165"/>
                    <a:pt x="2671763" y="180975"/>
                    <a:pt x="2680335" y="180975"/>
                  </a:cubicBezTo>
                  <a:cubicBezTo>
                    <a:pt x="2694622" y="180975"/>
                    <a:pt x="2706053" y="169545"/>
                    <a:pt x="2706053" y="155258"/>
                  </a:cubicBezTo>
                  <a:cubicBezTo>
                    <a:pt x="2706053" y="150495"/>
                    <a:pt x="2704147" y="145733"/>
                    <a:pt x="2701290" y="140970"/>
                  </a:cubicBezTo>
                  <a:cubicBezTo>
                    <a:pt x="2681288" y="114300"/>
                    <a:pt x="2649855" y="100965"/>
                    <a:pt x="2606993" y="100965"/>
                  </a:cubicBezTo>
                  <a:cubicBezTo>
                    <a:pt x="2531745" y="100965"/>
                    <a:pt x="2505075" y="143827"/>
                    <a:pt x="2505075" y="184785"/>
                  </a:cubicBezTo>
                  <a:cubicBezTo>
                    <a:pt x="2505075" y="218122"/>
                    <a:pt x="2523172" y="241935"/>
                    <a:pt x="2558415" y="255270"/>
                  </a:cubicBezTo>
                  <a:cubicBezTo>
                    <a:pt x="2566035" y="258128"/>
                    <a:pt x="2574608" y="260985"/>
                    <a:pt x="2582228" y="263843"/>
                  </a:cubicBezTo>
                  <a:lnTo>
                    <a:pt x="2583180" y="263843"/>
                  </a:lnTo>
                  <a:lnTo>
                    <a:pt x="2614613" y="273368"/>
                  </a:lnTo>
                  <a:lnTo>
                    <a:pt x="2617470" y="274320"/>
                  </a:lnTo>
                  <a:cubicBezTo>
                    <a:pt x="2638425" y="280035"/>
                    <a:pt x="2664143" y="287655"/>
                    <a:pt x="2664143" y="313372"/>
                  </a:cubicBezTo>
                  <a:cubicBezTo>
                    <a:pt x="2664143" y="316230"/>
                    <a:pt x="2664143" y="326708"/>
                    <a:pt x="2656522" y="335280"/>
                  </a:cubicBezTo>
                  <a:cubicBezTo>
                    <a:pt x="2643188" y="350520"/>
                    <a:pt x="2617470" y="351472"/>
                    <a:pt x="2612708" y="351472"/>
                  </a:cubicBezTo>
                  <a:cubicBezTo>
                    <a:pt x="2586990" y="351472"/>
                    <a:pt x="2572703" y="341947"/>
                    <a:pt x="2568893" y="339090"/>
                  </a:cubicBezTo>
                  <a:cubicBezTo>
                    <a:pt x="2563178" y="334328"/>
                    <a:pt x="2558415" y="328612"/>
                    <a:pt x="2554605" y="320040"/>
                  </a:cubicBezTo>
                  <a:cubicBezTo>
                    <a:pt x="2549843" y="311468"/>
                    <a:pt x="2540318" y="306705"/>
                    <a:pt x="2530793" y="306705"/>
                  </a:cubicBezTo>
                  <a:cubicBezTo>
                    <a:pt x="2515553" y="306705"/>
                    <a:pt x="2503170" y="319087"/>
                    <a:pt x="2503170" y="334328"/>
                  </a:cubicBezTo>
                  <a:cubicBezTo>
                    <a:pt x="2503170" y="339090"/>
                    <a:pt x="2504122" y="343853"/>
                    <a:pt x="2506980" y="347662"/>
                  </a:cubicBezTo>
                  <a:cubicBezTo>
                    <a:pt x="2507933" y="349568"/>
                    <a:pt x="2508885" y="350520"/>
                    <a:pt x="2509838" y="352425"/>
                  </a:cubicBezTo>
                  <a:cubicBezTo>
                    <a:pt x="2528888" y="381953"/>
                    <a:pt x="2562225" y="397193"/>
                    <a:pt x="2609850" y="397193"/>
                  </a:cubicBezTo>
                  <a:cubicBezTo>
                    <a:pt x="2713672" y="397193"/>
                    <a:pt x="2721293" y="329565"/>
                    <a:pt x="2721293" y="309562"/>
                  </a:cubicBezTo>
                  <a:cubicBezTo>
                    <a:pt x="2720340" y="278130"/>
                    <a:pt x="2705100" y="253365"/>
                    <a:pt x="2675572" y="238125"/>
                  </a:cubicBezTo>
                  <a:close/>
                  <a:moveTo>
                    <a:pt x="2447925" y="104775"/>
                  </a:moveTo>
                  <a:cubicBezTo>
                    <a:pt x="2436495" y="104775"/>
                    <a:pt x="2427922" y="106680"/>
                    <a:pt x="2424113" y="107632"/>
                  </a:cubicBezTo>
                  <a:lnTo>
                    <a:pt x="2423160" y="107632"/>
                  </a:lnTo>
                  <a:cubicBezTo>
                    <a:pt x="2405063" y="114300"/>
                    <a:pt x="2389822" y="125730"/>
                    <a:pt x="2380297" y="140970"/>
                  </a:cubicBezTo>
                  <a:cubicBezTo>
                    <a:pt x="2379345" y="141922"/>
                    <a:pt x="2379345" y="142875"/>
                    <a:pt x="2378393" y="143827"/>
                  </a:cubicBezTo>
                  <a:lnTo>
                    <a:pt x="2378393" y="130493"/>
                  </a:lnTo>
                  <a:lnTo>
                    <a:pt x="2378393" y="128588"/>
                  </a:lnTo>
                  <a:cubicBezTo>
                    <a:pt x="2378393" y="124777"/>
                    <a:pt x="2377440" y="121920"/>
                    <a:pt x="2376488" y="119063"/>
                  </a:cubicBezTo>
                  <a:cubicBezTo>
                    <a:pt x="2374583" y="112395"/>
                    <a:pt x="2366010" y="104775"/>
                    <a:pt x="2352675" y="104775"/>
                  </a:cubicBezTo>
                  <a:cubicBezTo>
                    <a:pt x="2339340" y="104775"/>
                    <a:pt x="2330768" y="112395"/>
                    <a:pt x="2327910" y="119063"/>
                  </a:cubicBezTo>
                  <a:cubicBezTo>
                    <a:pt x="2326005" y="123825"/>
                    <a:pt x="2326005" y="130493"/>
                    <a:pt x="2326005" y="131445"/>
                  </a:cubicBezTo>
                  <a:lnTo>
                    <a:pt x="2326005" y="371475"/>
                  </a:lnTo>
                  <a:cubicBezTo>
                    <a:pt x="2326958" y="377190"/>
                    <a:pt x="2326958" y="381000"/>
                    <a:pt x="2328863" y="382905"/>
                  </a:cubicBezTo>
                  <a:cubicBezTo>
                    <a:pt x="2330768" y="387668"/>
                    <a:pt x="2336483" y="397193"/>
                    <a:pt x="2353628" y="397193"/>
                  </a:cubicBezTo>
                  <a:lnTo>
                    <a:pt x="2355533" y="397193"/>
                  </a:lnTo>
                  <a:cubicBezTo>
                    <a:pt x="2370772" y="397193"/>
                    <a:pt x="2377440" y="389572"/>
                    <a:pt x="2379345" y="383858"/>
                  </a:cubicBezTo>
                  <a:cubicBezTo>
                    <a:pt x="2382203" y="379095"/>
                    <a:pt x="2382203" y="373380"/>
                    <a:pt x="2382203" y="371475"/>
                  </a:cubicBezTo>
                  <a:lnTo>
                    <a:pt x="2382203" y="297180"/>
                  </a:lnTo>
                  <a:cubicBezTo>
                    <a:pt x="2382203" y="293370"/>
                    <a:pt x="2382203" y="290512"/>
                    <a:pt x="2382203" y="286703"/>
                  </a:cubicBezTo>
                  <a:cubicBezTo>
                    <a:pt x="2382203" y="282893"/>
                    <a:pt x="2382203" y="280035"/>
                    <a:pt x="2382203" y="276225"/>
                  </a:cubicBezTo>
                  <a:cubicBezTo>
                    <a:pt x="2382203" y="239078"/>
                    <a:pt x="2383155" y="220028"/>
                    <a:pt x="2391728" y="202883"/>
                  </a:cubicBezTo>
                  <a:cubicBezTo>
                    <a:pt x="2406015" y="171450"/>
                    <a:pt x="2435543" y="164783"/>
                    <a:pt x="2447925" y="161925"/>
                  </a:cubicBezTo>
                  <a:lnTo>
                    <a:pt x="2448878" y="161925"/>
                  </a:lnTo>
                  <a:lnTo>
                    <a:pt x="2457450" y="160972"/>
                  </a:lnTo>
                  <a:lnTo>
                    <a:pt x="2458403" y="160972"/>
                  </a:lnTo>
                  <a:cubicBezTo>
                    <a:pt x="2464118" y="160020"/>
                    <a:pt x="2482215" y="156210"/>
                    <a:pt x="2482215" y="134302"/>
                  </a:cubicBezTo>
                  <a:cubicBezTo>
                    <a:pt x="2480310" y="121920"/>
                    <a:pt x="2476500" y="104775"/>
                    <a:pt x="2447925" y="104775"/>
                  </a:cubicBezTo>
                  <a:close/>
                  <a:moveTo>
                    <a:pt x="1962150" y="104775"/>
                  </a:moveTo>
                  <a:cubicBezTo>
                    <a:pt x="1944053" y="104775"/>
                    <a:pt x="1939290" y="116205"/>
                    <a:pt x="1936433" y="122872"/>
                  </a:cubicBezTo>
                  <a:lnTo>
                    <a:pt x="1936433" y="122872"/>
                  </a:lnTo>
                  <a:lnTo>
                    <a:pt x="1936433" y="122872"/>
                  </a:lnTo>
                  <a:lnTo>
                    <a:pt x="1900237" y="234315"/>
                  </a:lnTo>
                  <a:cubicBezTo>
                    <a:pt x="1887855" y="272415"/>
                    <a:pt x="1881187" y="293370"/>
                    <a:pt x="1877378" y="311468"/>
                  </a:cubicBezTo>
                  <a:cubicBezTo>
                    <a:pt x="1874520" y="294322"/>
                    <a:pt x="1870710" y="283845"/>
                    <a:pt x="1864995" y="267653"/>
                  </a:cubicBezTo>
                  <a:cubicBezTo>
                    <a:pt x="1863090" y="262890"/>
                    <a:pt x="1861185" y="257175"/>
                    <a:pt x="1859280" y="250508"/>
                  </a:cubicBezTo>
                  <a:lnTo>
                    <a:pt x="1818322" y="124777"/>
                  </a:lnTo>
                  <a:lnTo>
                    <a:pt x="1818322" y="124777"/>
                  </a:lnTo>
                  <a:lnTo>
                    <a:pt x="1818322" y="124777"/>
                  </a:lnTo>
                  <a:cubicBezTo>
                    <a:pt x="1816418" y="120015"/>
                    <a:pt x="1811655" y="105727"/>
                    <a:pt x="1793558" y="105727"/>
                  </a:cubicBezTo>
                  <a:cubicBezTo>
                    <a:pt x="1769745" y="105727"/>
                    <a:pt x="1762125" y="120968"/>
                    <a:pt x="1762125" y="131445"/>
                  </a:cubicBezTo>
                  <a:cubicBezTo>
                    <a:pt x="1762125" y="135255"/>
                    <a:pt x="1763078" y="137160"/>
                    <a:pt x="1764030" y="141922"/>
                  </a:cubicBezTo>
                  <a:lnTo>
                    <a:pt x="1764983" y="143827"/>
                  </a:lnTo>
                  <a:lnTo>
                    <a:pt x="1848803" y="380047"/>
                  </a:lnTo>
                  <a:cubicBezTo>
                    <a:pt x="1852612" y="388620"/>
                    <a:pt x="1858328" y="397193"/>
                    <a:pt x="1877378" y="397193"/>
                  </a:cubicBezTo>
                  <a:cubicBezTo>
                    <a:pt x="1896428" y="397193"/>
                    <a:pt x="1902143" y="389572"/>
                    <a:pt x="1906905" y="381000"/>
                  </a:cubicBezTo>
                  <a:lnTo>
                    <a:pt x="1906905" y="381000"/>
                  </a:lnTo>
                  <a:lnTo>
                    <a:pt x="1906905" y="381000"/>
                  </a:lnTo>
                  <a:lnTo>
                    <a:pt x="1991678" y="142875"/>
                  </a:lnTo>
                  <a:lnTo>
                    <a:pt x="1991678" y="142875"/>
                  </a:lnTo>
                  <a:lnTo>
                    <a:pt x="1991678" y="142875"/>
                  </a:lnTo>
                  <a:cubicBezTo>
                    <a:pt x="1992630" y="137160"/>
                    <a:pt x="1993583" y="135255"/>
                    <a:pt x="1993583" y="132397"/>
                  </a:cubicBezTo>
                  <a:cubicBezTo>
                    <a:pt x="1992630" y="117157"/>
                    <a:pt x="1983105" y="104775"/>
                    <a:pt x="1962150" y="104775"/>
                  </a:cubicBezTo>
                  <a:close/>
                  <a:moveTo>
                    <a:pt x="1696403" y="104775"/>
                  </a:moveTo>
                  <a:cubicBezTo>
                    <a:pt x="1681162" y="104775"/>
                    <a:pt x="1672590" y="113347"/>
                    <a:pt x="1669733" y="120015"/>
                  </a:cubicBezTo>
                  <a:cubicBezTo>
                    <a:pt x="1668780" y="122872"/>
                    <a:pt x="1667828" y="126682"/>
                    <a:pt x="1667828" y="128588"/>
                  </a:cubicBezTo>
                  <a:cubicBezTo>
                    <a:pt x="1667828" y="129540"/>
                    <a:pt x="1667828" y="129540"/>
                    <a:pt x="1667828" y="130493"/>
                  </a:cubicBezTo>
                  <a:lnTo>
                    <a:pt x="1667828" y="130493"/>
                  </a:lnTo>
                  <a:lnTo>
                    <a:pt x="1667828" y="133350"/>
                  </a:lnTo>
                  <a:cubicBezTo>
                    <a:pt x="1665922" y="131445"/>
                    <a:pt x="1664018" y="129540"/>
                    <a:pt x="1662112" y="127635"/>
                  </a:cubicBezTo>
                  <a:cubicBezTo>
                    <a:pt x="1633537" y="102870"/>
                    <a:pt x="1600200" y="102870"/>
                    <a:pt x="1588770" y="102870"/>
                  </a:cubicBezTo>
                  <a:cubicBezTo>
                    <a:pt x="1545908" y="102870"/>
                    <a:pt x="1522095" y="120015"/>
                    <a:pt x="1507808" y="132397"/>
                  </a:cubicBezTo>
                  <a:cubicBezTo>
                    <a:pt x="1479233" y="159068"/>
                    <a:pt x="1464945" y="198120"/>
                    <a:pt x="1464945" y="248603"/>
                  </a:cubicBezTo>
                  <a:cubicBezTo>
                    <a:pt x="1464945" y="280035"/>
                    <a:pt x="1471612" y="357187"/>
                    <a:pt x="1534478" y="386715"/>
                  </a:cubicBezTo>
                  <a:cubicBezTo>
                    <a:pt x="1556385" y="398145"/>
                    <a:pt x="1578293" y="398145"/>
                    <a:pt x="1586865" y="398145"/>
                  </a:cubicBezTo>
                  <a:cubicBezTo>
                    <a:pt x="1630680" y="398145"/>
                    <a:pt x="1654493" y="380047"/>
                    <a:pt x="1665922" y="369570"/>
                  </a:cubicBezTo>
                  <a:cubicBezTo>
                    <a:pt x="1667828" y="367665"/>
                    <a:pt x="1668780" y="366712"/>
                    <a:pt x="1669733" y="365760"/>
                  </a:cubicBezTo>
                  <a:lnTo>
                    <a:pt x="1669733" y="368618"/>
                  </a:lnTo>
                  <a:lnTo>
                    <a:pt x="1669733" y="368618"/>
                  </a:lnTo>
                  <a:lnTo>
                    <a:pt x="1669733" y="371475"/>
                  </a:lnTo>
                  <a:cubicBezTo>
                    <a:pt x="1669733" y="375285"/>
                    <a:pt x="1670685" y="377190"/>
                    <a:pt x="1671637" y="380047"/>
                  </a:cubicBezTo>
                  <a:cubicBezTo>
                    <a:pt x="1677353" y="395287"/>
                    <a:pt x="1694497" y="396240"/>
                    <a:pt x="1697355" y="396240"/>
                  </a:cubicBezTo>
                  <a:cubicBezTo>
                    <a:pt x="1699260" y="396240"/>
                    <a:pt x="1716405" y="396240"/>
                    <a:pt x="1722120" y="382905"/>
                  </a:cubicBezTo>
                  <a:lnTo>
                    <a:pt x="1722120" y="382905"/>
                  </a:lnTo>
                  <a:lnTo>
                    <a:pt x="1722120" y="382905"/>
                  </a:lnTo>
                  <a:cubicBezTo>
                    <a:pt x="1723072" y="379095"/>
                    <a:pt x="1724025" y="377190"/>
                    <a:pt x="1724025" y="370522"/>
                  </a:cubicBezTo>
                  <a:lnTo>
                    <a:pt x="1724025" y="132397"/>
                  </a:lnTo>
                  <a:cubicBezTo>
                    <a:pt x="1724025" y="131445"/>
                    <a:pt x="1723072" y="123825"/>
                    <a:pt x="1721168" y="118110"/>
                  </a:cubicBezTo>
                  <a:cubicBezTo>
                    <a:pt x="1715453" y="105727"/>
                    <a:pt x="1701165" y="104775"/>
                    <a:pt x="1696403" y="104775"/>
                  </a:cubicBezTo>
                  <a:close/>
                  <a:moveTo>
                    <a:pt x="1645920" y="331470"/>
                  </a:moveTo>
                  <a:cubicBezTo>
                    <a:pt x="1638300" y="340043"/>
                    <a:pt x="1624012" y="351472"/>
                    <a:pt x="1594485" y="351472"/>
                  </a:cubicBezTo>
                  <a:cubicBezTo>
                    <a:pt x="1585912" y="351472"/>
                    <a:pt x="1565910" y="351472"/>
                    <a:pt x="1547812" y="334328"/>
                  </a:cubicBezTo>
                  <a:cubicBezTo>
                    <a:pt x="1547812" y="334328"/>
                    <a:pt x="1540193" y="326708"/>
                    <a:pt x="1535430" y="318135"/>
                  </a:cubicBezTo>
                  <a:cubicBezTo>
                    <a:pt x="1524000" y="296228"/>
                    <a:pt x="1523047" y="263843"/>
                    <a:pt x="1523047" y="250508"/>
                  </a:cubicBezTo>
                  <a:lnTo>
                    <a:pt x="1523047" y="249555"/>
                  </a:lnTo>
                  <a:cubicBezTo>
                    <a:pt x="1523047" y="218122"/>
                    <a:pt x="1529715" y="193358"/>
                    <a:pt x="1542097" y="176213"/>
                  </a:cubicBezTo>
                  <a:cubicBezTo>
                    <a:pt x="1546860" y="169545"/>
                    <a:pt x="1560195" y="150495"/>
                    <a:pt x="1595437" y="150495"/>
                  </a:cubicBezTo>
                  <a:cubicBezTo>
                    <a:pt x="1603058" y="150495"/>
                    <a:pt x="1622108" y="150495"/>
                    <a:pt x="1640205" y="166688"/>
                  </a:cubicBezTo>
                  <a:cubicBezTo>
                    <a:pt x="1653540" y="179070"/>
                    <a:pt x="1669733" y="199072"/>
                    <a:pt x="1669733" y="249555"/>
                  </a:cubicBezTo>
                  <a:cubicBezTo>
                    <a:pt x="1669733" y="274320"/>
                    <a:pt x="1666875" y="308610"/>
                    <a:pt x="1645920" y="331470"/>
                  </a:cubicBezTo>
                  <a:close/>
                  <a:moveTo>
                    <a:pt x="2214563" y="118110"/>
                  </a:moveTo>
                  <a:cubicBezTo>
                    <a:pt x="2196465" y="107632"/>
                    <a:pt x="2172653" y="101918"/>
                    <a:pt x="2146935" y="101918"/>
                  </a:cubicBezTo>
                  <a:cubicBezTo>
                    <a:pt x="2061210" y="101918"/>
                    <a:pt x="2030730" y="164783"/>
                    <a:pt x="2022158" y="192405"/>
                  </a:cubicBezTo>
                  <a:cubicBezTo>
                    <a:pt x="2013585" y="218122"/>
                    <a:pt x="2012633" y="239078"/>
                    <a:pt x="2012633" y="252412"/>
                  </a:cubicBezTo>
                  <a:cubicBezTo>
                    <a:pt x="2012633" y="303847"/>
                    <a:pt x="2033587" y="366712"/>
                    <a:pt x="2092643" y="389572"/>
                  </a:cubicBezTo>
                  <a:cubicBezTo>
                    <a:pt x="2116455" y="398145"/>
                    <a:pt x="2140268" y="398145"/>
                    <a:pt x="2148840" y="398145"/>
                  </a:cubicBezTo>
                  <a:cubicBezTo>
                    <a:pt x="2187893" y="398145"/>
                    <a:pt x="2209800" y="387668"/>
                    <a:pt x="2225040" y="378143"/>
                  </a:cubicBezTo>
                  <a:cubicBezTo>
                    <a:pt x="2236470" y="371475"/>
                    <a:pt x="2245995" y="362903"/>
                    <a:pt x="2254568" y="352425"/>
                  </a:cubicBezTo>
                  <a:cubicBezTo>
                    <a:pt x="2258378" y="347662"/>
                    <a:pt x="2260283" y="341947"/>
                    <a:pt x="2260283" y="336233"/>
                  </a:cubicBezTo>
                  <a:cubicBezTo>
                    <a:pt x="2260283" y="320993"/>
                    <a:pt x="2247900" y="308610"/>
                    <a:pt x="2232660" y="308610"/>
                  </a:cubicBezTo>
                  <a:cubicBezTo>
                    <a:pt x="2224088" y="308610"/>
                    <a:pt x="2215515" y="312420"/>
                    <a:pt x="2209800" y="320040"/>
                  </a:cubicBezTo>
                  <a:cubicBezTo>
                    <a:pt x="2205990" y="325755"/>
                    <a:pt x="2204085" y="328612"/>
                    <a:pt x="2201228" y="330518"/>
                  </a:cubicBezTo>
                  <a:cubicBezTo>
                    <a:pt x="2189797" y="342900"/>
                    <a:pt x="2170747" y="349568"/>
                    <a:pt x="2149793" y="349568"/>
                  </a:cubicBezTo>
                  <a:cubicBezTo>
                    <a:pt x="2130743" y="349568"/>
                    <a:pt x="2119313" y="345758"/>
                    <a:pt x="2112645" y="342900"/>
                  </a:cubicBezTo>
                  <a:cubicBezTo>
                    <a:pt x="2102168" y="337185"/>
                    <a:pt x="2077403" y="320993"/>
                    <a:pt x="2071687" y="277178"/>
                  </a:cubicBezTo>
                  <a:cubicBezTo>
                    <a:pt x="2070735" y="273368"/>
                    <a:pt x="2070735" y="269558"/>
                    <a:pt x="2070735" y="266700"/>
                  </a:cubicBezTo>
                  <a:lnTo>
                    <a:pt x="2246947" y="266700"/>
                  </a:lnTo>
                  <a:lnTo>
                    <a:pt x="2246947" y="266700"/>
                  </a:lnTo>
                  <a:lnTo>
                    <a:pt x="2249805" y="266700"/>
                  </a:lnTo>
                  <a:cubicBezTo>
                    <a:pt x="2252663" y="266700"/>
                    <a:pt x="2254568" y="265747"/>
                    <a:pt x="2257425" y="264795"/>
                  </a:cubicBezTo>
                  <a:cubicBezTo>
                    <a:pt x="2268855" y="260985"/>
                    <a:pt x="2274570" y="252412"/>
                    <a:pt x="2274570" y="239078"/>
                  </a:cubicBezTo>
                  <a:cubicBezTo>
                    <a:pt x="2274570" y="198120"/>
                    <a:pt x="2259330" y="143827"/>
                    <a:pt x="2214563" y="118110"/>
                  </a:cubicBezTo>
                  <a:close/>
                  <a:moveTo>
                    <a:pt x="2216468" y="219075"/>
                  </a:moveTo>
                  <a:lnTo>
                    <a:pt x="2071687" y="220028"/>
                  </a:lnTo>
                  <a:cubicBezTo>
                    <a:pt x="2072640" y="216218"/>
                    <a:pt x="2073593" y="212408"/>
                    <a:pt x="2074545" y="210502"/>
                  </a:cubicBezTo>
                  <a:lnTo>
                    <a:pt x="2074545" y="210502"/>
                  </a:lnTo>
                  <a:lnTo>
                    <a:pt x="2074545" y="210502"/>
                  </a:lnTo>
                  <a:cubicBezTo>
                    <a:pt x="2075497" y="207645"/>
                    <a:pt x="2078355" y="195263"/>
                    <a:pt x="2086928" y="182880"/>
                  </a:cubicBezTo>
                  <a:cubicBezTo>
                    <a:pt x="2101215" y="161925"/>
                    <a:pt x="2121218" y="152400"/>
                    <a:pt x="2148840" y="152400"/>
                  </a:cubicBezTo>
                  <a:cubicBezTo>
                    <a:pt x="2161222" y="152400"/>
                    <a:pt x="2167890" y="154305"/>
                    <a:pt x="2173605" y="156210"/>
                  </a:cubicBezTo>
                  <a:cubicBezTo>
                    <a:pt x="2204085" y="166688"/>
                    <a:pt x="2213610" y="198120"/>
                    <a:pt x="2215515" y="207645"/>
                  </a:cubicBezTo>
                  <a:cubicBezTo>
                    <a:pt x="2216468" y="211455"/>
                    <a:pt x="2216468" y="215265"/>
                    <a:pt x="2216468" y="219075"/>
                  </a:cubicBezTo>
                  <a:lnTo>
                    <a:pt x="2216468" y="21907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3956427267"/>
      </p:ext>
    </p:extLst>
  </p:cSld>
  <p:clrMapOvr>
    <a:masterClrMapping/>
  </p:clrMapOvr>
</p:sld>
</file>

<file path=ppt/theme/theme1.xml><?xml version="1.0" encoding="utf-8"?>
<a:theme xmlns:a="http://schemas.openxmlformats.org/drawingml/2006/main" name="Sightsavers">
  <a:themeElements>
    <a:clrScheme name="Sightsavers colours">
      <a:dk1>
        <a:sysClr val="windowText" lastClr="000000"/>
      </a:dk1>
      <a:lt1>
        <a:sysClr val="window" lastClr="FFFFFF"/>
      </a:lt1>
      <a:dk2>
        <a:srgbClr val="960051"/>
      </a:dk2>
      <a:lt2>
        <a:srgbClr val="F0F1F2"/>
      </a:lt2>
      <a:accent1>
        <a:srgbClr val="FFBB22"/>
      </a:accent1>
      <a:accent2>
        <a:srgbClr val="960051"/>
      </a:accent2>
      <a:accent3>
        <a:srgbClr val="403A60"/>
      </a:accent3>
      <a:accent4>
        <a:srgbClr val="7474C1"/>
      </a:accent4>
      <a:accent5>
        <a:srgbClr val="80276C"/>
      </a:accent5>
      <a:accent6>
        <a:srgbClr val="006F62"/>
      </a:accent6>
      <a:hlink>
        <a:srgbClr val="960051"/>
      </a:hlink>
      <a:folHlink>
        <a:srgbClr val="96005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at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>
            <a:shade val="65000"/>
          </a:schemeClr>
        </a:solidFill>
      </a:fillStyleLst>
      <a:lnStyleLst>
        <a:ln w="3175" cap="flat" cmpd="sng" algn="ctr">
          <a:solidFill>
            <a:schemeClr val="phClr">
              <a:shade val="65000"/>
            </a:schemeClr>
          </a:solidFill>
          <a:prstDash val="solid"/>
        </a:ln>
        <a:ln w="3175" cap="flat" cmpd="sng" algn="ctr">
          <a:solidFill>
            <a:schemeClr val="phClr"/>
          </a:solidFill>
          <a:prstDash val="solid"/>
        </a:ln>
        <a:ln w="0" cap="flat" cmpd="sng" algn="ctr">
          <a:noFill/>
        </a:ln>
      </a:lnStyleLst>
      <a:effectStyleLst>
        <a:effectStyle>
          <a:effectLst>
            <a:blur/>
          </a:effectLst>
        </a:effectStyle>
        <a:effectStyle>
          <a:effectLst>
            <a:blur/>
          </a:effectLst>
        </a:effectStyle>
        <a:effectStyle>
          <a:effectLst>
            <a:fillOverlay blend="darken">
              <a:solidFill>
                <a:schemeClr val="phClr">
                  <a:shade val="30000"/>
                </a:schemeClr>
              </a:solidFill>
            </a:fillOverlay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t"/>
      <a:lstStyle>
        <a:defPPr algn="l"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10000"/>
          </a:lnSpc>
          <a:spcBef>
            <a:spcPts val="600"/>
          </a:spcBef>
          <a:spcAft>
            <a:spcPts val="1000"/>
          </a:spcAft>
          <a:defRPr sz="2400" dirty="0" err="1" smtClean="0"/>
        </a:defPPr>
      </a:lstStyle>
    </a:txDef>
  </a:objectDefaults>
  <a:extraClrSchemeLst/>
  <a:custClrLst>
    <a:custClr name="Slate">
      <a:srgbClr val="4C4C4C"/>
    </a:custClr>
    <a:custClr name="Fog">
      <a:srgbClr val="999999"/>
    </a:custClr>
    <a:custClr name="Haze">
      <a:srgbClr val="D9D9D9"/>
    </a:custClr>
    <a:custClr name="Orange">
      <a:srgbClr val="FB6500"/>
    </a:custClr>
    <a:custClr name="Aubergine">
      <a:srgbClr val="612141"/>
    </a:custClr>
    <a:custClr name="Tomato">
      <a:srgbClr val="AF272F"/>
    </a:custClr>
    <a:custClr name="Mint">
      <a:srgbClr val="789F90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Sightsavers template_all-purpose_widescreen_v1.2.potx" id="{931822C3-56A2-4B9C-BD8E-84B8E6B40200}" vid="{9DA35827-03AB-428E-859E-11448D14A5CD}"/>
    </a:ext>
  </a:extLst>
</a:theme>
</file>

<file path=ppt/theme/theme2.xml><?xml version="1.0" encoding="utf-8"?>
<a:theme xmlns:a="http://schemas.openxmlformats.org/drawingml/2006/main" name="Office Theme">
  <a:themeElements>
    <a:clrScheme name="Sightsavers colours">
      <a:dk1>
        <a:sysClr val="windowText" lastClr="000000"/>
      </a:dk1>
      <a:lt1>
        <a:sysClr val="window" lastClr="FFFFFF"/>
      </a:lt1>
      <a:dk2>
        <a:srgbClr val="960051"/>
      </a:dk2>
      <a:lt2>
        <a:srgbClr val="F0F1F2"/>
      </a:lt2>
      <a:accent1>
        <a:srgbClr val="FFBB22"/>
      </a:accent1>
      <a:accent2>
        <a:srgbClr val="960051"/>
      </a:accent2>
      <a:accent3>
        <a:srgbClr val="403A60"/>
      </a:accent3>
      <a:accent4>
        <a:srgbClr val="7474C1"/>
      </a:accent4>
      <a:accent5>
        <a:srgbClr val="80276C"/>
      </a:accent5>
      <a:accent6>
        <a:srgbClr val="006F62"/>
      </a:accent6>
      <a:hlink>
        <a:srgbClr val="960051"/>
      </a:hlink>
      <a:folHlink>
        <a:srgbClr val="96005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E3ED699B342B4B99152FA56AE74082" ma:contentTypeVersion="0" ma:contentTypeDescription="Create a new document." ma:contentTypeScope="" ma:versionID="6b0f5a367c8390f485a7ddc7dcb6e30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4FD4B6-2D54-4BA7-851E-6F4F3D07A1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6A2662-BB99-4614-8518-2A09033FEC44}">
  <ds:schemaRefs>
    <ds:schemaRef ds:uri="http://schemas.microsoft.com/office/2006/metadata/properti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194F5E5-F001-4224-AC55-115D0E20E7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Sightsavers template_all-purpose_widescreen_v1.2</Template>
  <TotalTime>153</TotalTime>
  <Words>116</Words>
  <Application>Microsoft Office PowerPoint</Application>
  <PresentationFormat>Custom</PresentationFormat>
  <Paragraphs>16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Sightsavers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ntoledo@sightsavers.org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Eye health equals campaign: image asset</dc:title>
  <dc:creator>Natacha Toledo</dc:creator>
  <cp:keywords>version1.2; all-purpose; widescreen;</cp:keywords>
  <cp:lastModifiedBy>Natacha Toledo</cp:lastModifiedBy>
  <cp:revision>14</cp:revision>
  <dcterms:created xsi:type="dcterms:W3CDTF">2022-09-30T11:07:26Z</dcterms:created>
  <dcterms:modified xsi:type="dcterms:W3CDTF">2022-10-12T09:26:41Z</dcterms:modified>
  <cp:category>brand template</cp:category>
  <cp:version>1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partment">
    <vt:lpwstr>Online and Design team</vt:lpwstr>
  </property>
  <property fmtid="{D5CDD505-2E9C-101B-9397-08002B2CF9AE}" pid="3" name="ContentTypeId">
    <vt:lpwstr>0x01010038E3ED699B342B4B99152FA56AE74082</vt:lpwstr>
  </property>
</Properties>
</file>