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260" r:id="rId5"/>
    <p:sldId id="261" r:id="rId6"/>
    <p:sldId id="262" r:id="rId7"/>
    <p:sldId id="263" r:id="rId8"/>
    <p:sldId id="264" r:id="rId9"/>
  </p:sldIdLst>
  <p:sldSz cx="3657600" cy="1919288"/>
  <p:notesSz cx="9144000" cy="6858000"/>
  <p:defaultTextStyle>
    <a:defPPr>
      <a:defRPr lang="en-US"/>
    </a:defPPr>
    <a:lvl1pPr marL="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1pPr>
    <a:lvl2pPr marL="13382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2pPr>
    <a:lvl3pPr marL="26764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3pPr>
    <a:lvl4pPr marL="40146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4pPr>
    <a:lvl5pPr marL="53529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817EA92-75D0-4044-A80A-286907CE0DDB}">
  <a:tblStyle styleId="{0817EA92-75D0-4044-A80A-286907CE0DDB}" styleName="Sightsavers Table Sty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bg1"/>
              </a:solidFill>
            </a:ln>
          </a:left>
          <a:right>
            <a:ln w="12700" cmpd="sng">
              <a:solidFill>
                <a:schemeClr val="bg1"/>
              </a:solidFill>
            </a:ln>
          </a:right>
          <a:top>
            <a:ln w="12700" cmpd="sng">
              <a:solidFill>
                <a:schemeClr val="bg1"/>
              </a:solidFill>
            </a:ln>
          </a:top>
          <a:bottom>
            <a:ln w="12700" cmpd="sng">
              <a:solidFill>
                <a:schemeClr val="bg1"/>
              </a:solidFill>
            </a:ln>
          </a:bottom>
          <a:insideH>
            <a:ln w="12700" cmpd="sng">
              <a:solidFill>
                <a:schemeClr val="bg1"/>
              </a:solidFill>
            </a:ln>
          </a:insideH>
          <a:insideV>
            <a:ln w="12700" cmpd="sng">
              <a:solidFill>
                <a:schemeClr val="bg1"/>
              </a:solidFill>
            </a:ln>
          </a:insideV>
        </a:tcBdr>
        <a:fill>
          <a:solidFill>
            <a:schemeClr val="bg2"/>
          </a:solidFill>
        </a:fill>
      </a:tcStyle>
    </a:wholeTbl>
    <a:band1H>
      <a:tcStyle>
        <a:tcBdr/>
        <a:fill>
          <a:solidFill>
            <a:srgbClr val="D9D9D9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9D9D9"/>
          </a:solidFill>
        </a:fill>
      </a:tcStyle>
    </a:band1V>
    <a:band2V>
      <a:tcStyle>
        <a:tcBdr/>
      </a:tcStyle>
    </a:band2V>
    <a:lastCol>
      <a:tcTxStyle>
        <a:fontRef idx="minor">
          <a:prstClr val="black"/>
        </a:fontRef>
        <a:schemeClr val="lt1"/>
      </a:tcTxStyle>
      <a:tcStyle>
        <a:tcBdr/>
        <a:fill>
          <a:solidFill>
            <a:srgbClr val="999999"/>
          </a:solidFill>
        </a:fill>
      </a:tcStyle>
    </a:lastCol>
    <a:firstCol>
      <a:tcTxStyle>
        <a:fontRef idx="minor">
          <a:prstClr val="black"/>
        </a:fontRef>
        <a:schemeClr val="dk1"/>
      </a:tcTxStyle>
      <a:tcStyle>
        <a:tcBdr/>
        <a:fill>
          <a:solidFill>
            <a:srgbClr val="999999"/>
          </a:solidFill>
        </a:fill>
      </a:tcStyle>
    </a:firstCol>
    <a:lastRow>
      <a:tcTxStyle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dk1"/>
              </a:solidFill>
            </a:ln>
          </a:top>
        </a:tcBdr>
        <a:fill>
          <a:solidFill>
            <a:srgbClr val="999999"/>
          </a:solidFill>
        </a:fill>
      </a:tcStyle>
    </a:lastRow>
    <a:firstRow>
      <a:tcTxStyle>
        <a:fontRef idx="minor">
          <a:prstClr val="black"/>
        </a:fontRef>
        <a:schemeClr val="lt1"/>
      </a:tcTxStyle>
      <a:tcStyle>
        <a:tcBdr>
          <a:bottom>
            <a:ln w="127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59" autoAdjust="0"/>
    <p:restoredTop sz="95220" autoAdjust="0"/>
  </p:normalViewPr>
  <p:slideViewPr>
    <p:cSldViewPr snapToGrid="0">
      <p:cViewPr>
        <p:scale>
          <a:sx n="200" d="100"/>
          <a:sy n="200" d="100"/>
        </p:scale>
        <p:origin x="2412" y="10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15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92B72AA-0BD5-4E43-BF50-906C63DD20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80E27-55DF-4C48-AC93-874BFCCD6C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EE93D-7EE6-4B8A-AF24-1E9E51C87095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1102A-3EDB-4D05-B5DB-8678FDF5D8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A1D0D-DA5E-4FC4-93A7-ED94949E39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0884B-B83C-4428-A834-1A453597C1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967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E5761-17AC-4BAA-B185-ABC100A1AD5D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857250"/>
            <a:ext cx="44100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2452D-FF08-4E0F-83D3-26A1AE1BD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62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7645" rtl="0" eaLnBrk="1" latinLnBrk="0" hangingPunct="1">
      <a:lnSpc>
        <a:spcPct val="110000"/>
      </a:lnSpc>
      <a:spcBef>
        <a:spcPts val="117"/>
      </a:spcBef>
      <a:spcAft>
        <a:spcPts val="117"/>
      </a:spcAft>
      <a:defRPr sz="351" b="1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267645" rtl="0" eaLnBrk="1" latinLnBrk="0" hangingPunct="1">
      <a:lnSpc>
        <a:spcPct val="110000"/>
      </a:lnSpc>
      <a:spcBef>
        <a:spcPts val="59"/>
      </a:spcBef>
      <a:spcAft>
        <a:spcPts val="117"/>
      </a:spcAft>
      <a:buClr>
        <a:schemeClr val="tx2"/>
      </a:buClr>
      <a:buFont typeface="Arial" panose="020B0604020202020204" pitchFamily="34" charset="0"/>
      <a:buNone/>
      <a:defRPr sz="351" kern="1200">
        <a:solidFill>
          <a:schemeClr val="tx1"/>
        </a:solidFill>
        <a:latin typeface="+mn-lt"/>
        <a:ea typeface="+mn-ea"/>
        <a:cs typeface="+mn-cs"/>
      </a:defRPr>
    </a:lvl2pPr>
    <a:lvl3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•"/>
      <a:defRPr sz="351" kern="1200">
        <a:solidFill>
          <a:schemeClr val="tx1"/>
        </a:solidFill>
        <a:latin typeface="+mn-lt"/>
        <a:ea typeface="+mn-ea"/>
        <a:cs typeface="+mn-cs"/>
      </a:defRPr>
    </a:lvl3pPr>
    <a:lvl4pPr marL="105372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–"/>
      <a:defRPr sz="351" kern="1200">
        <a:solidFill>
          <a:schemeClr val="tx1"/>
        </a:solidFill>
        <a:latin typeface="+mn-lt"/>
        <a:ea typeface="+mn-ea"/>
        <a:cs typeface="+mn-cs"/>
      </a:defRPr>
    </a:lvl4pPr>
    <a:lvl5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+mj-lt"/>
      <a:buAutoNum type="arabicPeriod"/>
      <a:defRPr sz="351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4E3659-577F-CB4E-DC83-114D521E2A2C}"/>
              </a:ext>
            </a:extLst>
          </p:cNvPr>
          <p:cNvSpPr txBox="1"/>
          <p:nvPr userDrawn="1"/>
        </p:nvSpPr>
        <p:spPr>
          <a:xfrm>
            <a:off x="111125" y="106055"/>
            <a:ext cx="1786152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GB" sz="1200" b="1" dirty="0">
                <a:solidFill>
                  <a:schemeClr val="tx2"/>
                </a:solidFill>
              </a:rPr>
              <a:t>Instructions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A1993-4BDF-A625-F216-41C514B68EB1}"/>
              </a:ext>
            </a:extLst>
          </p:cNvPr>
          <p:cNvSpPr txBox="1"/>
          <p:nvPr userDrawn="1"/>
        </p:nvSpPr>
        <p:spPr>
          <a:xfrm>
            <a:off x="111125" y="398271"/>
            <a:ext cx="3435350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67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/>
              <a:t>Edit the text box under the icon to add the message. </a:t>
            </a:r>
            <a:br>
              <a:rPr lang="en-GB" sz="900" dirty="0"/>
            </a:br>
            <a:r>
              <a:rPr lang="en-GB" sz="900" dirty="0"/>
              <a:t>To replace the icon, right-click the icon and select ‘Change picture’. The icon will automatically fill the space of the placeholder.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dirty="0"/>
              <a:t>Do not:</a:t>
            </a: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900" dirty="0"/>
              <a:t>Change the typeface or other colours.</a:t>
            </a: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900" dirty="0"/>
              <a:t>Remove or alter the background images.</a:t>
            </a: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900" dirty="0"/>
              <a:t>Change the dimensions of the text boxes.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900" dirty="0"/>
              <a:t>When you have finished your edits, save the slide as JPG or PNG: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dirty="0"/>
              <a:t>File &gt; Save As &gt; select JPG or PNG &gt; Save &gt; Just this one</a:t>
            </a:r>
          </a:p>
        </p:txBody>
      </p:sp>
    </p:spTree>
    <p:extLst>
      <p:ext uri="{BB962C8B-B14F-4D97-AF65-F5344CB8AC3E}">
        <p14:creationId xmlns:p14="http://schemas.microsoft.com/office/powerpoint/2010/main" val="7805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632AAF0-158D-F0F7-4A2A-22119BFFF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655786" cy="19192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/>
            <a:endParaRPr lang="en-GB" sz="2000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584757"/>
            <a:ext cx="2258261" cy="1182075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400" b="0">
                <a:solidFill>
                  <a:schemeClr val="tx1"/>
                </a:solidFill>
              </a:defRPr>
            </a:lvl3pPr>
            <a:lvl4pPr>
              <a:defRPr sz="1400" b="0">
                <a:solidFill>
                  <a:schemeClr val="tx1"/>
                </a:solidFill>
              </a:defRPr>
            </a:lvl4pPr>
            <a:lvl5pPr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050648-19DA-4BEB-03D0-19EC33234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98A526A-EF16-F653-7588-8D4EFA5CE443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FE24984-5FFA-6DF8-304A-9309C25A1D73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21C841-6604-5968-420D-272C9A376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9" y="92384"/>
            <a:ext cx="479160" cy="479160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E93460-1342-0F92-408C-56CB3F488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71" r="49832"/>
          <a:stretch/>
        </p:blipFill>
        <p:spPr>
          <a:xfrm>
            <a:off x="2321133" y="0"/>
            <a:ext cx="1336467" cy="133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44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1" userDrawn="1">
          <p15:clr>
            <a:srgbClr val="FBAE40"/>
          </p15:clr>
        </p15:guide>
        <p15:guide id="2" pos="15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632AAF0-158D-F0F7-4A2A-22119BFFF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655786" cy="19192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/>
            <a:endParaRPr lang="en-GB" sz="2000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584757"/>
            <a:ext cx="2258261" cy="1182075"/>
          </a:xfrm>
        </p:spPr>
        <p:txBody>
          <a:bodyPr/>
          <a:lstStyle>
            <a:lvl1pPr>
              <a:defRPr sz="1400" b="0">
                <a:solidFill>
                  <a:schemeClr val="bg1"/>
                </a:solidFill>
              </a:defRPr>
            </a:lvl1pPr>
            <a:lvl2pPr>
              <a:defRPr sz="1400" b="0">
                <a:solidFill>
                  <a:schemeClr val="bg1"/>
                </a:solidFill>
              </a:defRPr>
            </a:lvl2pPr>
            <a:lvl3pPr>
              <a:defRPr sz="1400" b="0">
                <a:solidFill>
                  <a:schemeClr val="bg1"/>
                </a:solidFill>
              </a:defRPr>
            </a:lvl3pPr>
            <a:lvl4pPr>
              <a:defRPr sz="1400" b="0">
                <a:solidFill>
                  <a:schemeClr val="bg1"/>
                </a:solidFill>
              </a:defRPr>
            </a:lvl4pPr>
            <a:lvl5pPr>
              <a:defRPr sz="14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050648-19DA-4BEB-03D0-19EC33234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98A526A-EF16-F653-7588-8D4EFA5CE443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FE24984-5FFA-6DF8-304A-9309C25A1D73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21C841-6604-5968-420D-272C9A376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9" y="92384"/>
            <a:ext cx="479160" cy="479160"/>
          </a:xfrm>
        </p:spPr>
        <p:txBody>
          <a:bodyPr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102655-BFC2-38CC-514A-AFC90DC0C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71" r="49832"/>
          <a:stretch/>
        </p:blipFill>
        <p:spPr>
          <a:xfrm>
            <a:off x="2321133" y="0"/>
            <a:ext cx="1336467" cy="133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75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60" userDrawn="1">
          <p15:clr>
            <a:srgbClr val="FBAE40"/>
          </p15:clr>
        </p15:guide>
        <p15:guide id="2" pos="13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cation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632AAF0-158D-F0F7-4A2A-22119BFFF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655786" cy="19192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/>
            <a:endParaRPr lang="en-GB" sz="2000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584757"/>
            <a:ext cx="2258261" cy="1182075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400" b="0">
                <a:solidFill>
                  <a:schemeClr val="tx1"/>
                </a:solidFill>
              </a:defRPr>
            </a:lvl3pPr>
            <a:lvl4pPr>
              <a:defRPr sz="1400" b="0">
                <a:solidFill>
                  <a:schemeClr val="tx1"/>
                </a:solidFill>
              </a:defRPr>
            </a:lvl4pPr>
            <a:lvl5pPr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050648-19DA-4BEB-03D0-19EC33234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98A526A-EF16-F653-7588-8D4EFA5CE443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FE24984-5FFA-6DF8-304A-9309C25A1D73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21C841-6604-5968-420D-272C9A376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9" y="92384"/>
            <a:ext cx="479160" cy="479160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E93460-1342-0F92-408C-56CB3F488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71" r="49832"/>
          <a:stretch/>
        </p:blipFill>
        <p:spPr>
          <a:xfrm>
            <a:off x="2321133" y="0"/>
            <a:ext cx="1336467" cy="1330115"/>
          </a:xfrm>
          <a:prstGeom prst="rect">
            <a:avLst/>
          </a:prstGeom>
        </p:spPr>
      </p:pic>
      <p:sp>
        <p:nvSpPr>
          <p:cNvPr id="2" name="Text Placeholder 13">
            <a:extLst>
              <a:ext uri="{FF2B5EF4-FFF2-40B4-BE49-F238E27FC236}">
                <a16:creationId xmlns:a16="http://schemas.microsoft.com/office/drawing/2014/main" id="{6CFFFCF1-6B79-1DCB-778C-9E89B18E2C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818" y="103188"/>
            <a:ext cx="1838681" cy="39049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566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1" userDrawn="1">
          <p15:clr>
            <a:srgbClr val="FBAE40"/>
          </p15:clr>
        </p15:guide>
        <p15:guide id="2" pos="15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cation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632AAF0-158D-F0F7-4A2A-22119BFFF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655786" cy="19192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/>
            <a:endParaRPr lang="en-GB" sz="2000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584757"/>
            <a:ext cx="2258261" cy="1182075"/>
          </a:xfrm>
        </p:spPr>
        <p:txBody>
          <a:bodyPr/>
          <a:lstStyle>
            <a:lvl1pPr>
              <a:defRPr sz="1400" b="0">
                <a:solidFill>
                  <a:schemeClr val="bg1"/>
                </a:solidFill>
              </a:defRPr>
            </a:lvl1pPr>
            <a:lvl2pPr>
              <a:defRPr sz="1400" b="0">
                <a:solidFill>
                  <a:schemeClr val="bg1"/>
                </a:solidFill>
              </a:defRPr>
            </a:lvl2pPr>
            <a:lvl3pPr>
              <a:defRPr sz="1400" b="0">
                <a:solidFill>
                  <a:schemeClr val="bg1"/>
                </a:solidFill>
              </a:defRPr>
            </a:lvl3pPr>
            <a:lvl4pPr>
              <a:defRPr sz="1400" b="0">
                <a:solidFill>
                  <a:schemeClr val="bg1"/>
                </a:solidFill>
              </a:defRPr>
            </a:lvl4pPr>
            <a:lvl5pPr>
              <a:defRPr sz="14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21C841-6604-5968-420D-272C9A376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9" y="92384"/>
            <a:ext cx="479160" cy="479160"/>
          </a:xfrm>
        </p:spPr>
        <p:txBody>
          <a:bodyPr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E93460-1342-0F92-408C-56CB3F488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71" r="49832"/>
          <a:stretch/>
        </p:blipFill>
        <p:spPr>
          <a:xfrm>
            <a:off x="2321133" y="0"/>
            <a:ext cx="1336467" cy="1330115"/>
          </a:xfrm>
          <a:prstGeom prst="rect">
            <a:avLst/>
          </a:prstGeom>
        </p:spPr>
      </p:pic>
      <p:sp>
        <p:nvSpPr>
          <p:cNvPr id="2" name="Text Placeholder 13">
            <a:extLst>
              <a:ext uri="{FF2B5EF4-FFF2-40B4-BE49-F238E27FC236}">
                <a16:creationId xmlns:a16="http://schemas.microsoft.com/office/drawing/2014/main" id="{6CFFFCF1-6B79-1DCB-778C-9E89B18E2C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818" y="103188"/>
            <a:ext cx="1838681" cy="39049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32F5E6-7C71-F817-890E-D2CFFF57E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FF09D13-0969-20A3-6C63-D224C491D1A7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3D4FF0D-F8B7-5CD3-81A6-2F5573338285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1914370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1" userDrawn="1">
          <p15:clr>
            <a:srgbClr val="FBAE40"/>
          </p15:clr>
        </p15:guide>
        <p15:guide id="2" pos="15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202B3D-ABD4-4CCE-AE19-7D180482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3" y="102185"/>
            <a:ext cx="3434715" cy="29330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7DE7E-0517-49A4-B984-1F0E5467C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443" y="455832"/>
            <a:ext cx="3434400" cy="121910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104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sldNum="0" hdr="0" dt="0"/>
  <p:txStyles>
    <p:titleStyle>
      <a:lvl1pPr algn="l" defTabSz="255941" rtl="0" eaLnBrk="1" latinLnBrk="0" hangingPunct="1">
        <a:lnSpc>
          <a:spcPct val="100000"/>
        </a:lnSpc>
        <a:spcBef>
          <a:spcPct val="0"/>
        </a:spcBef>
        <a:buNone/>
        <a:defRPr sz="1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255941" rtl="0" eaLnBrk="1" latinLnBrk="0" hangingPunct="1">
        <a:lnSpc>
          <a:spcPct val="110000"/>
        </a:lnSpc>
        <a:spcBef>
          <a:spcPts val="336"/>
        </a:spcBef>
        <a:spcAft>
          <a:spcPts val="112"/>
        </a:spcAft>
        <a:buFont typeface="Arial" panose="020B0604020202020204" pitchFamily="34" charset="0"/>
        <a:buNone/>
        <a:defRPr sz="1400" b="1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112"/>
        </a:spcAft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255941" rtl="0" eaLnBrk="1" latinLnBrk="0" hangingPunct="1">
        <a:lnSpc>
          <a:spcPct val="110000"/>
        </a:lnSpc>
        <a:spcBef>
          <a:spcPts val="56"/>
        </a:spcBef>
        <a:spcAft>
          <a:spcPts val="224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0382" indent="-50382" algn="l" defTabSz="255941" rtl="0" eaLnBrk="1" latinLnBrk="0" hangingPunct="1">
        <a:lnSpc>
          <a:spcPct val="110000"/>
        </a:lnSpc>
        <a:spcBef>
          <a:spcPts val="56"/>
        </a:spcBef>
        <a:spcAft>
          <a:spcPts val="168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0993" indent="-70535" algn="l" defTabSz="255941" rtl="0" eaLnBrk="1" latinLnBrk="0" hangingPunct="1">
        <a:lnSpc>
          <a:spcPct val="110000"/>
        </a:lnSpc>
        <a:spcBef>
          <a:spcPts val="56"/>
        </a:spcBef>
        <a:spcAft>
          <a:spcPts val="168"/>
        </a:spcAft>
        <a:buClr>
          <a:schemeClr val="tx2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80611" indent="-80611" algn="l" defTabSz="255941" rtl="0" eaLnBrk="1" latinLnBrk="0" hangingPunct="1">
        <a:lnSpc>
          <a:spcPct val="90000"/>
        </a:lnSpc>
        <a:spcBef>
          <a:spcPts val="56"/>
        </a:spcBef>
        <a:spcAft>
          <a:spcPts val="168"/>
        </a:spcAft>
        <a:buClr>
          <a:schemeClr val="tx2"/>
        </a:buClr>
        <a:buFont typeface="+mj-lt"/>
        <a:buAutoNum type="arabicPeriod"/>
        <a:defRPr sz="560" kern="1200">
          <a:solidFill>
            <a:schemeClr val="tx1"/>
          </a:solidFill>
          <a:latin typeface="+mn-lt"/>
          <a:ea typeface="+mn-ea"/>
          <a:cs typeface="+mn-cs"/>
        </a:defRPr>
      </a:lvl6pPr>
      <a:lvl7pPr marL="831807" indent="-63985" algn="l" defTabSz="255941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959777" indent="-63985" algn="l" defTabSz="255941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87747" indent="-63985" algn="l" defTabSz="255941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280"/>
        </a:spcAft>
        <a:buFont typeface="Arial" panose="020B0604020202020204" pitchFamily="34" charset="0"/>
        <a:buNone/>
        <a:defRPr sz="560" kern="1200">
          <a:solidFill>
            <a:schemeClr val="tx1"/>
          </a:solidFill>
          <a:latin typeface="+mn-lt"/>
          <a:ea typeface="+mn-ea"/>
          <a:cs typeface="+mn-cs"/>
        </a:defRPr>
      </a:lvl1pPr>
      <a:lvl2pPr marL="50382" indent="-50382" algn="l" defTabSz="255941" rtl="0" eaLnBrk="1" latinLnBrk="0" hangingPunct="1">
        <a:lnSpc>
          <a:spcPct val="110000"/>
        </a:lnSpc>
        <a:spcBef>
          <a:spcPts val="112"/>
        </a:spcBef>
        <a:spcAft>
          <a:spcPts val="224"/>
        </a:spcAft>
        <a:buClr>
          <a:schemeClr val="tx2"/>
        </a:buClr>
        <a:buFont typeface="Arial" panose="020B0604020202020204" pitchFamily="34" charset="0"/>
        <a:buChar char="•"/>
        <a:defRPr sz="560" kern="1200">
          <a:solidFill>
            <a:schemeClr val="tx1"/>
          </a:solidFill>
          <a:latin typeface="+mn-lt"/>
          <a:ea typeface="+mn-ea"/>
          <a:cs typeface="+mn-cs"/>
        </a:defRPr>
      </a:lvl2pPr>
      <a:lvl3pPr marL="100764" indent="-50382" algn="l" defTabSz="255941" rtl="0" eaLnBrk="1" latinLnBrk="0" hangingPunct="1">
        <a:lnSpc>
          <a:spcPct val="110000"/>
        </a:lnSpc>
        <a:spcBef>
          <a:spcPts val="112"/>
        </a:spcBef>
        <a:spcAft>
          <a:spcPts val="224"/>
        </a:spcAft>
        <a:buClr>
          <a:schemeClr val="tx2"/>
        </a:buClr>
        <a:buFont typeface="Arial" panose="020B0604020202020204" pitchFamily="34" charset="0"/>
        <a:buChar char="–"/>
        <a:defRPr sz="560" kern="1200">
          <a:solidFill>
            <a:schemeClr val="tx1"/>
          </a:solidFill>
          <a:latin typeface="+mn-lt"/>
          <a:ea typeface="+mn-ea"/>
          <a:cs typeface="+mn-cs"/>
        </a:defRPr>
      </a:lvl3pPr>
      <a:lvl4pPr marL="50382" indent="-50382" algn="l" defTabSz="255941" rtl="0" eaLnBrk="1" latinLnBrk="0" hangingPunct="1">
        <a:lnSpc>
          <a:spcPct val="90000"/>
        </a:lnSpc>
        <a:spcBef>
          <a:spcPts val="112"/>
        </a:spcBef>
        <a:spcAft>
          <a:spcPts val="224"/>
        </a:spcAft>
        <a:buClr>
          <a:schemeClr val="tx2"/>
        </a:buClr>
        <a:buFont typeface="+mj-lt"/>
        <a:buAutoNum type="arabicPeriod"/>
        <a:defRPr sz="56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280"/>
        </a:spcAft>
        <a:buFont typeface="Arial" panose="020B0604020202020204" pitchFamily="34" charset="0"/>
        <a:buNone/>
        <a:defRPr sz="56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280"/>
        </a:spcAft>
        <a:buFont typeface="Arial" panose="020B0604020202020204" pitchFamily="34" charset="0"/>
        <a:buNone/>
        <a:defRPr sz="560" kern="1200">
          <a:solidFill>
            <a:schemeClr val="tx1"/>
          </a:solidFill>
          <a:latin typeface="+mn-lt"/>
          <a:ea typeface="+mn-ea"/>
          <a:cs typeface="+mn-cs"/>
        </a:defRPr>
      </a:lvl6pPr>
      <a:lvl7pPr marL="767822" algn="l" defTabSz="255941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895792" algn="l" defTabSz="255941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23762" algn="l" defTabSz="255941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70" userDrawn="1">
          <p15:clr>
            <a:srgbClr val="F26B43"/>
          </p15:clr>
        </p15:guide>
        <p15:guide id="4" orient="horz" pos="1163" userDrawn="1">
          <p15:clr>
            <a:srgbClr val="F26B43"/>
          </p15:clr>
        </p15:guide>
        <p15:guide id="5" pos="2234" userDrawn="1">
          <p15:clr>
            <a:srgbClr val="F26B43"/>
          </p15:clr>
        </p15:guide>
        <p15:guide id="6" orient="horz" pos="65" userDrawn="1">
          <p15:clr>
            <a:srgbClr val="F26B43"/>
          </p15:clr>
        </p15:guide>
        <p15:guide id="8" orient="horz" pos="2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676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DC2E16-B258-92B4-4397-408C41FE1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 cake. Candy canes cotton candy macaroon ice cream.</a:t>
            </a:r>
          </a:p>
        </p:txBody>
      </p:sp>
      <p:pic>
        <p:nvPicPr>
          <p:cNvPr id="17" name="Picture Placeholder 16" descr="Icon&#10;&#10;Description automatically generated">
            <a:extLst>
              <a:ext uri="{FF2B5EF4-FFF2-40B4-BE49-F238E27FC236}">
                <a16:creationId xmlns:a16="http://schemas.microsoft.com/office/drawing/2014/main" id="{A984205E-D723-2E0B-FB2E-AFDE45311C4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8253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FE19A7-5A43-BC92-26BF-98ABE0312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 cake. Candy canes cotton candy macaroon ice cream.</a:t>
            </a:r>
          </a:p>
        </p:txBody>
      </p:sp>
      <p:pic>
        <p:nvPicPr>
          <p:cNvPr id="5" name="Picture Placeholder 4" descr="Icon&#10;&#10;Description automatically generated">
            <a:extLst>
              <a:ext uri="{FF2B5EF4-FFF2-40B4-BE49-F238E27FC236}">
                <a16:creationId xmlns:a16="http://schemas.microsoft.com/office/drawing/2014/main" id="{D00D22EF-FFA6-949B-BBDB-3CA6C285AF1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9106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7DCAB1-62B0-019E-E9BC-3E42E5801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Muffin jujubes dessert chocolate bar.</a:t>
            </a:r>
          </a:p>
        </p:txBody>
      </p:sp>
      <p:pic>
        <p:nvPicPr>
          <p:cNvPr id="6" name="Picture Placeholder 5" descr="Icon&#10;&#10;Description automatically generated">
            <a:extLst>
              <a:ext uri="{FF2B5EF4-FFF2-40B4-BE49-F238E27FC236}">
                <a16:creationId xmlns:a16="http://schemas.microsoft.com/office/drawing/2014/main" id="{8282318A-D922-298D-991A-7386347AE5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6CA53-E469-87D9-C516-30972C310D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2660812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7DCAB1-62B0-019E-E9BC-3E42E5801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Muffin jujubes dessert chocolate bar.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6CA53-E469-87D9-C516-30972C310D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pic>
        <p:nvPicPr>
          <p:cNvPr id="8" name="Picture Placeholder 7" descr="Icon&#10;&#10;Description automatically generated">
            <a:extLst>
              <a:ext uri="{FF2B5EF4-FFF2-40B4-BE49-F238E27FC236}">
                <a16:creationId xmlns:a16="http://schemas.microsoft.com/office/drawing/2014/main" id="{B2363B00-572A-DB54-39C7-BEB2483738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7892451"/>
      </p:ext>
    </p:extLst>
  </p:cSld>
  <p:clrMapOvr>
    <a:masterClrMapping/>
  </p:clrMapOvr>
</p:sld>
</file>

<file path=ppt/theme/theme1.xml><?xml version="1.0" encoding="utf-8"?>
<a:theme xmlns:a="http://schemas.openxmlformats.org/drawingml/2006/main" name="Sightsavers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at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>
            <a:shade val="65000"/>
          </a:schemeClr>
        </a:solidFill>
      </a:fillStyleLst>
      <a:lnStyleLst>
        <a:ln w="3175" cap="flat" cmpd="sng" algn="ctr">
          <a:solidFill>
            <a:schemeClr val="phClr">
              <a:shade val="65000"/>
            </a:schemeClr>
          </a:solidFill>
          <a:prstDash val="solid"/>
        </a:ln>
        <a:ln w="3175" cap="flat" cmpd="sng" algn="ctr">
          <a:solidFill>
            <a:schemeClr val="phClr"/>
          </a:solidFill>
          <a:prstDash val="solid"/>
        </a:ln>
        <a:ln w="0" cap="flat" cmpd="sng" algn="ctr">
          <a:noFill/>
        </a:ln>
      </a:lnStyleLst>
      <a:effectStyleLst>
        <a:effectStyle>
          <a:effectLst>
            <a:blur/>
          </a:effectLst>
        </a:effectStyle>
        <a:effectStyle>
          <a:effectLst>
            <a:blur/>
          </a:effectLst>
        </a:effectStyle>
        <a:effectStyle>
          <a:effectLst>
            <a:fillOverlay blend="darken">
              <a:solidFill>
                <a:schemeClr val="phClr">
                  <a:shade val="30000"/>
                </a:schemeClr>
              </a:solidFill>
            </a:fillOverlay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t"/>
      <a:lstStyle>
        <a:defPPr algn="l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10000"/>
          </a:lnSpc>
          <a:spcBef>
            <a:spcPts val="600"/>
          </a:spcBef>
          <a:spcAft>
            <a:spcPts val="1000"/>
          </a:spcAft>
          <a:defRPr sz="2400" dirty="0" err="1" smtClean="0"/>
        </a:defPPr>
      </a:lstStyle>
    </a:txDef>
  </a:objectDefaults>
  <a:extraClrSchemeLst/>
  <a:custClrLst>
    <a:custClr name="Slate">
      <a:srgbClr val="4C4C4C"/>
    </a:custClr>
    <a:custClr name="Fog">
      <a:srgbClr val="999999"/>
    </a:custClr>
    <a:custClr name="Haze">
      <a:srgbClr val="D9D9D9"/>
    </a:custClr>
    <a:custClr name="Orange">
      <a:srgbClr val="FB6500"/>
    </a:custClr>
    <a:custClr name="Aubergine">
      <a:srgbClr val="612141"/>
    </a:custClr>
    <a:custClr name="Tomato">
      <a:srgbClr val="AF272F"/>
    </a:custClr>
    <a:custClr name="Mint">
      <a:srgbClr val="789F90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Sightsavers template_all-purpose_widescreen_v1.2.potx" id="{931822C3-56A2-4B9C-BD8E-84B8E6B40200}" vid="{9DA35827-03AB-428E-859E-11448D14A5CD}"/>
    </a:ext>
  </a:extLst>
</a:theme>
</file>

<file path=ppt/theme/theme2.xml><?xml version="1.0" encoding="utf-8"?>
<a:theme xmlns:a="http://schemas.openxmlformats.org/drawingml/2006/main" name="Office Theme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E3ED699B342B4B99152FA56AE74082" ma:contentTypeVersion="0" ma:contentTypeDescription="Create a new document." ma:contentTypeScope="" ma:versionID="6b0f5a367c8390f485a7ddc7dcb6e3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94F5E5-F001-4224-AC55-115D0E20E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6A2662-BB99-4614-8518-2A09033FEC44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4FD4B6-2D54-4BA7-851E-6F4F3D07A1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Sightsavers template_all-purpose_widescreen_v1.2</Template>
  <TotalTime>49</TotalTime>
  <Words>84</Words>
  <Application>Microsoft Office PowerPoint</Application>
  <PresentationFormat>Custom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Sightsavers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ntoledo@sightsavers.org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 health equals campaign: text asset</dc:title>
  <dc:creator>Natacha Toledo</dc:creator>
  <cp:keywords>version1.2; all-purpose; widescreen;</cp:keywords>
  <cp:lastModifiedBy>Natacha Toledo</cp:lastModifiedBy>
  <cp:revision>7</cp:revision>
  <dcterms:created xsi:type="dcterms:W3CDTF">2022-09-30T11:07:26Z</dcterms:created>
  <dcterms:modified xsi:type="dcterms:W3CDTF">2022-09-30T14:00:19Z</dcterms:modified>
  <cp:category>brand template</cp:category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partment">
    <vt:lpwstr>Online and Design team</vt:lpwstr>
  </property>
  <property fmtid="{D5CDD505-2E9C-101B-9397-08002B2CF9AE}" pid="3" name="ContentTypeId">
    <vt:lpwstr>0x01010038E3ED699B342B4B99152FA56AE74082</vt:lpwstr>
  </property>
</Properties>
</file>